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handoutMasterIdLst>
    <p:handoutMasterId r:id="rId69"/>
  </p:handoutMasterIdLst>
  <p:sldIdLst>
    <p:sldId id="296" r:id="rId5"/>
    <p:sldId id="295" r:id="rId6"/>
    <p:sldId id="297" r:id="rId7"/>
    <p:sldId id="298" r:id="rId8"/>
    <p:sldId id="305" r:id="rId9"/>
    <p:sldId id="300" r:id="rId10"/>
    <p:sldId id="417" r:id="rId11"/>
    <p:sldId id="309" r:id="rId12"/>
    <p:sldId id="377" r:id="rId13"/>
    <p:sldId id="391" r:id="rId14"/>
    <p:sldId id="392" r:id="rId15"/>
    <p:sldId id="394" r:id="rId16"/>
    <p:sldId id="396" r:id="rId17"/>
    <p:sldId id="397" r:id="rId18"/>
    <p:sldId id="398" r:id="rId19"/>
    <p:sldId id="399" r:id="rId20"/>
    <p:sldId id="416" r:id="rId21"/>
    <p:sldId id="379" r:id="rId22"/>
    <p:sldId id="378" r:id="rId23"/>
    <p:sldId id="333" r:id="rId24"/>
    <p:sldId id="418" r:id="rId25"/>
    <p:sldId id="419" r:id="rId26"/>
    <p:sldId id="369" r:id="rId27"/>
    <p:sldId id="370" r:id="rId28"/>
    <p:sldId id="372" r:id="rId29"/>
    <p:sldId id="373" r:id="rId30"/>
    <p:sldId id="374" r:id="rId31"/>
    <p:sldId id="376" r:id="rId32"/>
    <p:sldId id="420" r:id="rId33"/>
    <p:sldId id="384" r:id="rId34"/>
    <p:sldId id="385" r:id="rId35"/>
    <p:sldId id="402" r:id="rId36"/>
    <p:sldId id="403" r:id="rId37"/>
    <p:sldId id="404" r:id="rId38"/>
    <p:sldId id="405" r:id="rId39"/>
    <p:sldId id="408" r:id="rId40"/>
    <p:sldId id="409" r:id="rId41"/>
    <p:sldId id="375" r:id="rId42"/>
    <p:sldId id="380" r:id="rId43"/>
    <p:sldId id="389" r:id="rId44"/>
    <p:sldId id="382" r:id="rId45"/>
    <p:sldId id="423" r:id="rId46"/>
    <p:sldId id="410" r:id="rId47"/>
    <p:sldId id="411" r:id="rId48"/>
    <p:sldId id="383" r:id="rId49"/>
    <p:sldId id="424" r:id="rId50"/>
    <p:sldId id="413" r:id="rId51"/>
    <p:sldId id="386" r:id="rId52"/>
    <p:sldId id="387" r:id="rId53"/>
    <p:sldId id="421" r:id="rId54"/>
    <p:sldId id="427" r:id="rId55"/>
    <p:sldId id="426" r:id="rId56"/>
    <p:sldId id="412" r:id="rId57"/>
    <p:sldId id="415" r:id="rId58"/>
    <p:sldId id="425" r:id="rId59"/>
    <p:sldId id="301" r:id="rId60"/>
    <p:sldId id="302" r:id="rId61"/>
    <p:sldId id="303" r:id="rId62"/>
    <p:sldId id="390" r:id="rId63"/>
    <p:sldId id="400" r:id="rId64"/>
    <p:sldId id="401" r:id="rId65"/>
    <p:sldId id="406" r:id="rId66"/>
    <p:sldId id="407" r:id="rId6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B96"/>
    <a:srgbClr val="FFFFFF"/>
    <a:srgbClr val="F8F8F8"/>
    <a:srgbClr val="3B6FB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59" autoAdjust="0"/>
    <p:restoredTop sz="60611"/>
  </p:normalViewPr>
  <p:slideViewPr>
    <p:cSldViewPr snapToGrid="0">
      <p:cViewPr varScale="1">
        <p:scale>
          <a:sx n="89" d="100"/>
          <a:sy n="89" d="100"/>
        </p:scale>
        <p:origin x="2624" y="160"/>
      </p:cViewPr>
      <p:guideLst/>
    </p:cSldViewPr>
  </p:slideViewPr>
  <p:outlineViewPr>
    <p:cViewPr>
      <p:scale>
        <a:sx n="33" d="100"/>
        <a:sy n="33" d="100"/>
      </p:scale>
      <p:origin x="0" y="-15864"/>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66" d="100"/>
          <a:sy n="166" d="100"/>
        </p:scale>
        <p:origin x="10192"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064B9691-87D6-48EF-9BFD-698344D045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286BE10E-3BBD-4023-B684-892AE173FF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02328F-004D-4D3A-9F80-6B7A705D1367}" type="datetimeFigureOut">
              <a:rPr kumimoji="1" lang="ja-JP" altLang="en-US" smtClean="0"/>
              <a:t>2026/2/2</a:t>
            </a:fld>
            <a:endParaRPr kumimoji="1" lang="ja-JP" altLang="en-US"/>
          </a:p>
        </p:txBody>
      </p:sp>
      <p:sp>
        <p:nvSpPr>
          <p:cNvPr id="4" name="フッター プレースホルダー 3">
            <a:extLst>
              <a:ext uri="{FF2B5EF4-FFF2-40B4-BE49-F238E27FC236}">
                <a16:creationId xmlns:a16="http://schemas.microsoft.com/office/drawing/2014/main" id="{F6367B9F-A0B4-4348-9C4B-89D15EDCB2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42CC2C2F-D89E-474B-9003-7069E7D90C0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CC25F-5D23-455B-B707-89EC30CA97BB}" type="slidenum">
              <a:rPr kumimoji="1" lang="ja-JP" altLang="en-US" smtClean="0"/>
              <a:t>‹#›</a:t>
            </a:fld>
            <a:endParaRPr kumimoji="1" lang="ja-JP" altLang="en-US"/>
          </a:p>
        </p:txBody>
      </p:sp>
    </p:spTree>
    <p:extLst>
      <p:ext uri="{BB962C8B-B14F-4D97-AF65-F5344CB8AC3E}">
        <p14:creationId xmlns:p14="http://schemas.microsoft.com/office/powerpoint/2010/main" val="34457490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0887C-0EF1-4AC1-9E9B-79863B12620D}" type="datetimeFigureOut">
              <a:rPr kumimoji="1" lang="ja-JP" altLang="en-US" smtClean="0"/>
              <a:t>2026/2/2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9A420A-BDF0-4775-9670-07D3BFB5E94B}" type="slidenum">
              <a:rPr kumimoji="1" lang="ja-JP" altLang="en-US" smtClean="0"/>
              <a:t>‹#›</a:t>
            </a:fld>
            <a:endParaRPr kumimoji="1" lang="ja-JP" altLang="en-US"/>
          </a:p>
        </p:txBody>
      </p:sp>
    </p:spTree>
    <p:extLst>
      <p:ext uri="{BB962C8B-B14F-4D97-AF65-F5344CB8AC3E}">
        <p14:creationId xmlns:p14="http://schemas.microsoft.com/office/powerpoint/2010/main" val="17996778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a:t>鄭研究室の大畑允人です。</a:t>
            </a:r>
            <a:endParaRPr lang="en-US" altLang="ja-JP" dirty="0"/>
          </a:p>
          <a:p>
            <a:r>
              <a:rPr lang="ja-JP" altLang="en-US"/>
              <a:t>本日は、「</a:t>
            </a:r>
            <a:r>
              <a:rPr lang="en-US" altLang="ja-JP" dirty="0"/>
              <a:t>Pre-Marking</a:t>
            </a:r>
            <a:r>
              <a:rPr lang="ja-JP" altLang="en-US"/>
              <a:t>アクションを用いた</a:t>
            </a:r>
            <a:r>
              <a:rPr lang="en-US" altLang="ja-JP" dirty="0"/>
              <a:t>Directed Controller Synthesis</a:t>
            </a:r>
            <a:r>
              <a:rPr lang="ja-JP" altLang="en-US"/>
              <a:t>の探索ヒューリスティック改善」という題目で発表させていただきます。</a:t>
            </a:r>
            <a:endParaRPr lang="en-US" altLang="ja-JP" dirty="0"/>
          </a:p>
          <a:p>
            <a:r>
              <a:rPr kumimoji="1" lang="ja-JP" altLang="en-US"/>
              <a:t>よろしくお願いいたします。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a:t>
            </a:fld>
            <a:endParaRPr kumimoji="1" lang="ja-JP" altLang="en-US"/>
          </a:p>
        </p:txBody>
      </p:sp>
    </p:spTree>
    <p:extLst>
      <p:ext uri="{BB962C8B-B14F-4D97-AF65-F5344CB8AC3E}">
        <p14:creationId xmlns:p14="http://schemas.microsoft.com/office/powerpoint/2010/main" val="376781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44A8-DF25-356B-730B-AB51A666C2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A8D724-0C05-AE15-C436-249E9EC81C88}"/>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0FB0476-68E4-87C6-A25F-EECC22A72D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そして、状態</a:t>
            </a:r>
            <a:r>
              <a:rPr kumimoji="1" lang="en-US" altLang="ja-JP" dirty="0"/>
              <a:t>1,0</a:t>
            </a:r>
            <a:r>
              <a:rPr kumimoji="1" lang="ja-JP" altLang="en-US"/>
              <a:t>が構築されました。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ここで次に展開可能なアクションとして、「溶解」「研磨」「皮膜」の</a:t>
            </a:r>
            <a:r>
              <a:rPr kumimoji="1" lang="en-US" altLang="ja-JP" dirty="0"/>
              <a:t>3</a:t>
            </a:r>
            <a:r>
              <a:rPr kumimoji="1" lang="ja-JP" altLang="en-US"/>
              <a:t>つが候補に挙がります。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これらのアクションの評価値を比較すると、「溶解」が</a:t>
            </a:r>
            <a:r>
              <a:rPr kumimoji="1" lang="en-US" altLang="ja-JP" dirty="0"/>
              <a:t>4</a:t>
            </a:r>
            <a:r>
              <a:rPr kumimoji="1" lang="ja-JP" altLang="en-US"/>
              <a:t>なのに対し、「研磨」と「皮膜」は</a:t>
            </a:r>
            <a:r>
              <a:rPr kumimoji="1" lang="en-US" altLang="ja-JP" dirty="0"/>
              <a:t>2</a:t>
            </a:r>
            <a:r>
              <a:rPr kumimoji="1" lang="ja-JP" altLang="en-US"/>
              <a:t>と推定されています。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a:t>
            </a:r>
            <a:r>
              <a:rPr kumimoji="1" lang="en-US" altLang="ja-JP" dirty="0"/>
              <a:t>RA</a:t>
            </a:r>
            <a:r>
              <a:rPr kumimoji="1" lang="ja-JP" altLang="en-US"/>
              <a:t>は、この数値が小さい「研磨」または「皮膜」を優先して探索を続けます。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4:30</a:t>
            </a:r>
          </a:p>
          <a:p>
            <a:endParaRPr kumimoji="1" lang="ja-JP" altLang="en-US"/>
          </a:p>
        </p:txBody>
      </p:sp>
      <p:sp>
        <p:nvSpPr>
          <p:cNvPr id="4" name="スライド番号プレースホルダー 3">
            <a:extLst>
              <a:ext uri="{FF2B5EF4-FFF2-40B4-BE49-F238E27FC236}">
                <a16:creationId xmlns:a16="http://schemas.microsoft.com/office/drawing/2014/main" id="{A6153566-89CA-117D-5744-1EE75360C46D}"/>
              </a:ext>
            </a:extLst>
          </p:cNvPr>
          <p:cNvSpPr>
            <a:spLocks noGrp="1"/>
          </p:cNvSpPr>
          <p:nvPr>
            <p:ph type="sldNum" sz="quarter" idx="5"/>
          </p:nvPr>
        </p:nvSpPr>
        <p:spPr/>
        <p:txBody>
          <a:bodyPr/>
          <a:lstStyle/>
          <a:p>
            <a:fld id="{059A420A-BDF0-4775-9670-07D3BFB5E94B}" type="slidenum">
              <a:rPr kumimoji="1" lang="ja-JP" altLang="en-US" smtClean="0"/>
              <a:t>10</a:t>
            </a:fld>
            <a:endParaRPr kumimoji="1" lang="ja-JP" altLang="en-US"/>
          </a:p>
        </p:txBody>
      </p:sp>
    </p:spTree>
    <p:extLst>
      <p:ext uri="{BB962C8B-B14F-4D97-AF65-F5344CB8AC3E}">
        <p14:creationId xmlns:p14="http://schemas.microsoft.com/office/powerpoint/2010/main" val="4261095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A1DB5-4EA6-3015-B0B4-C5B477D652D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06D65F4-976D-F4C8-0044-0002E5179B2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E1F215E-EC95-F91F-A7B7-FCC5F0BB5CCE}"/>
              </a:ext>
            </a:extLst>
          </p:cNvPr>
          <p:cNvSpPr>
            <a:spLocks noGrp="1"/>
          </p:cNvSpPr>
          <p:nvPr>
            <p:ph type="body" idx="1"/>
          </p:nvPr>
        </p:nvSpPr>
        <p:spPr/>
        <p:txBody>
          <a:bodyPr/>
          <a:lstStyle/>
          <a:p>
            <a:r>
              <a:rPr kumimoji="1" lang="ja-JP" altLang="en-US"/>
              <a:t>次に、評価値が</a:t>
            </a:r>
            <a:r>
              <a:rPr kumimoji="1" lang="en-US" altLang="ja-JP" dirty="0"/>
              <a:t>2</a:t>
            </a:r>
            <a:r>
              <a:rPr kumimoji="1" lang="ja-JP" altLang="en-US"/>
              <a:t>であった「研磨」を発火後の状態</a:t>
            </a:r>
            <a:r>
              <a:rPr kumimoji="1" lang="en-US" altLang="ja-JP" dirty="0"/>
              <a:t>4,0</a:t>
            </a:r>
            <a:r>
              <a:rPr kumimoji="1" lang="ja-JP" altLang="en-US"/>
              <a:t>を構築します。</a:t>
            </a:r>
            <a:endParaRPr kumimoji="1" lang="en-US" altLang="ja-JP" dirty="0"/>
          </a:p>
          <a:p>
            <a:r>
              <a:rPr kumimoji="1" lang="ja-JP" altLang="en-US"/>
              <a:t>この状態からは</a:t>
            </a:r>
            <a:r>
              <a:rPr kumimoji="1" lang="en-US" altLang="ja-JP" dirty="0"/>
              <a:t>Marking</a:t>
            </a:r>
            <a:r>
              <a:rPr kumimoji="1" lang="ja-JP" altLang="en-US"/>
              <a:t>アクションの「出荷」が可能ですが、要求モデル側が違反状態に陥るため、このパスは不適切となります。</a:t>
            </a:r>
          </a:p>
          <a:p>
            <a:endParaRPr kumimoji="1" lang="ja-JP" altLang="en-US"/>
          </a:p>
          <a:p>
            <a:r>
              <a:rPr kumimoji="1" lang="ja-JP" altLang="en-US"/>
              <a:t>次に、残る候補の中で最も値が小さい「皮膜」の探索へと移ります。</a:t>
            </a:r>
            <a:endParaRPr kumimoji="1" lang="en-US" altLang="ja-JP" dirty="0"/>
          </a:p>
          <a:p>
            <a:endParaRPr kumimoji="1" lang="en-US" altLang="ja-JP" dirty="0"/>
          </a:p>
          <a:p>
            <a:r>
              <a:rPr kumimoji="1" lang="en-US" altLang="ja-JP" dirty="0"/>
              <a:t>4:45</a:t>
            </a:r>
            <a:endParaRPr kumimoji="1" lang="ja-JP" altLang="en-US"/>
          </a:p>
        </p:txBody>
      </p:sp>
      <p:sp>
        <p:nvSpPr>
          <p:cNvPr id="4" name="スライド番号プレースホルダー 3">
            <a:extLst>
              <a:ext uri="{FF2B5EF4-FFF2-40B4-BE49-F238E27FC236}">
                <a16:creationId xmlns:a16="http://schemas.microsoft.com/office/drawing/2014/main" id="{419C0837-CCCE-FF7F-22E6-FD7A7B3A0514}"/>
              </a:ext>
            </a:extLst>
          </p:cNvPr>
          <p:cNvSpPr>
            <a:spLocks noGrp="1"/>
          </p:cNvSpPr>
          <p:nvPr>
            <p:ph type="sldNum" sz="quarter" idx="5"/>
          </p:nvPr>
        </p:nvSpPr>
        <p:spPr/>
        <p:txBody>
          <a:bodyPr/>
          <a:lstStyle/>
          <a:p>
            <a:fld id="{059A420A-BDF0-4775-9670-07D3BFB5E94B}" type="slidenum">
              <a:rPr kumimoji="1" lang="ja-JP" altLang="en-US" smtClean="0"/>
              <a:t>11</a:t>
            </a:fld>
            <a:endParaRPr kumimoji="1" lang="ja-JP" altLang="en-US"/>
          </a:p>
        </p:txBody>
      </p:sp>
    </p:spTree>
    <p:extLst>
      <p:ext uri="{BB962C8B-B14F-4D97-AF65-F5344CB8AC3E}">
        <p14:creationId xmlns:p14="http://schemas.microsoft.com/office/powerpoint/2010/main" val="348098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57FCA-54BD-E42E-25A2-7EB24C26382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518839-AF0F-E373-E7FD-211E36E13F1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E0CA5BD-AE03-AFBA-BA23-AC87CFAD443A}"/>
              </a:ext>
            </a:extLst>
          </p:cNvPr>
          <p:cNvSpPr>
            <a:spLocks noGrp="1"/>
          </p:cNvSpPr>
          <p:nvPr>
            <p:ph type="body" idx="1"/>
          </p:nvPr>
        </p:nvSpPr>
        <p:spPr/>
        <p:txBody>
          <a:bodyPr/>
          <a:lstStyle/>
          <a:p>
            <a:r>
              <a:rPr kumimoji="1" lang="ja-JP" altLang="en-US"/>
              <a:t>しかし「皮膜」の発火後も、先ほどと同様に要求モデル側で違反状態となるため、このパスも不適切となります。</a:t>
            </a:r>
          </a:p>
          <a:p>
            <a:endParaRPr kumimoji="1" lang="en-US" altLang="ja-JP" dirty="0"/>
          </a:p>
          <a:p>
            <a:r>
              <a:rPr kumimoji="1" lang="ja-JP" altLang="en-US"/>
              <a:t>そこで、残る唯一の候補となった「溶解」を選択し、アクション発火後の状態を新たに構築します。</a:t>
            </a:r>
            <a:endParaRPr kumimoji="1" lang="en-US" altLang="ja-JP" dirty="0"/>
          </a:p>
          <a:p>
            <a:endParaRPr kumimoji="1" lang="en-US" altLang="ja-JP" dirty="0"/>
          </a:p>
          <a:p>
            <a:r>
              <a:rPr kumimoji="1" lang="en-US" altLang="ja-JP" dirty="0"/>
              <a:t>5:00</a:t>
            </a:r>
            <a:endParaRPr kumimoji="1" lang="ja-JP" altLang="en-US"/>
          </a:p>
        </p:txBody>
      </p:sp>
      <p:sp>
        <p:nvSpPr>
          <p:cNvPr id="4" name="スライド番号プレースホルダー 3">
            <a:extLst>
              <a:ext uri="{FF2B5EF4-FFF2-40B4-BE49-F238E27FC236}">
                <a16:creationId xmlns:a16="http://schemas.microsoft.com/office/drawing/2014/main" id="{9822EB3F-3975-5B84-FEB2-19D06D8208F2}"/>
              </a:ext>
            </a:extLst>
          </p:cNvPr>
          <p:cNvSpPr>
            <a:spLocks noGrp="1"/>
          </p:cNvSpPr>
          <p:nvPr>
            <p:ph type="sldNum" sz="quarter" idx="5"/>
          </p:nvPr>
        </p:nvSpPr>
        <p:spPr/>
        <p:txBody>
          <a:bodyPr/>
          <a:lstStyle/>
          <a:p>
            <a:fld id="{059A420A-BDF0-4775-9670-07D3BFB5E94B}" type="slidenum">
              <a:rPr kumimoji="1" lang="ja-JP" altLang="en-US" smtClean="0"/>
              <a:t>12</a:t>
            </a:fld>
            <a:endParaRPr kumimoji="1" lang="ja-JP" altLang="en-US"/>
          </a:p>
        </p:txBody>
      </p:sp>
    </p:spTree>
    <p:extLst>
      <p:ext uri="{BB962C8B-B14F-4D97-AF65-F5344CB8AC3E}">
        <p14:creationId xmlns:p14="http://schemas.microsoft.com/office/powerpoint/2010/main" val="2129755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F5B8A-5D5C-E720-8971-0BDE07DF8AC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B1283D2-CB07-32B8-DCC3-9E95C7DFFC5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E9DAE9-5C8A-A0B8-8A3A-B39E717FC6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ここでは選択肢が一つしかないため、そのまま「成形」「冷却」と展開を進めます。</a:t>
            </a:r>
          </a:p>
        </p:txBody>
      </p:sp>
      <p:sp>
        <p:nvSpPr>
          <p:cNvPr id="4" name="スライド番号プレースホルダー 3">
            <a:extLst>
              <a:ext uri="{FF2B5EF4-FFF2-40B4-BE49-F238E27FC236}">
                <a16:creationId xmlns:a16="http://schemas.microsoft.com/office/drawing/2014/main" id="{BD1ED448-ED32-3BF0-DA28-0978B2112923}"/>
              </a:ext>
            </a:extLst>
          </p:cNvPr>
          <p:cNvSpPr>
            <a:spLocks noGrp="1"/>
          </p:cNvSpPr>
          <p:nvPr>
            <p:ph type="sldNum" sz="quarter" idx="5"/>
          </p:nvPr>
        </p:nvSpPr>
        <p:spPr/>
        <p:txBody>
          <a:bodyPr/>
          <a:lstStyle/>
          <a:p>
            <a:fld id="{059A420A-BDF0-4775-9670-07D3BFB5E94B}" type="slidenum">
              <a:rPr kumimoji="1" lang="ja-JP" altLang="en-US" smtClean="0"/>
              <a:t>13</a:t>
            </a:fld>
            <a:endParaRPr kumimoji="1" lang="ja-JP" altLang="en-US"/>
          </a:p>
        </p:txBody>
      </p:sp>
    </p:spTree>
    <p:extLst>
      <p:ext uri="{BB962C8B-B14F-4D97-AF65-F5344CB8AC3E}">
        <p14:creationId xmlns:p14="http://schemas.microsoft.com/office/powerpoint/2010/main" val="121744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CADF6-6523-902A-F9E7-65604F08572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CF55CA-B947-2817-82B1-F511105B5E0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DE77607-9E05-EB21-7BE5-5B651A85A4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ここでは選択肢が一つしかないため、そのまま「成形」「冷却」と展開を進めます。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a:extLst>
              <a:ext uri="{FF2B5EF4-FFF2-40B4-BE49-F238E27FC236}">
                <a16:creationId xmlns:a16="http://schemas.microsoft.com/office/drawing/2014/main" id="{73C376CA-6A0F-A660-20D7-1D0546932573}"/>
              </a:ext>
            </a:extLst>
          </p:cNvPr>
          <p:cNvSpPr>
            <a:spLocks noGrp="1"/>
          </p:cNvSpPr>
          <p:nvPr>
            <p:ph type="sldNum" sz="quarter" idx="5"/>
          </p:nvPr>
        </p:nvSpPr>
        <p:spPr/>
        <p:txBody>
          <a:bodyPr/>
          <a:lstStyle/>
          <a:p>
            <a:fld id="{059A420A-BDF0-4775-9670-07D3BFB5E94B}" type="slidenum">
              <a:rPr kumimoji="1" lang="ja-JP" altLang="en-US" smtClean="0"/>
              <a:t>14</a:t>
            </a:fld>
            <a:endParaRPr kumimoji="1" lang="ja-JP" altLang="en-US"/>
          </a:p>
        </p:txBody>
      </p:sp>
    </p:spTree>
    <p:extLst>
      <p:ext uri="{BB962C8B-B14F-4D97-AF65-F5344CB8AC3E}">
        <p14:creationId xmlns:p14="http://schemas.microsoft.com/office/powerpoint/2010/main" val="396322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F85B3-2FFF-EF1A-0673-EC490D664A0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44EEAC-725B-91BA-7074-D7DEF328E6D8}"/>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B718551-DD06-2118-53BE-41915FBA1A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状態</a:t>
            </a:r>
            <a:r>
              <a:rPr kumimoji="1" lang="en-US" altLang="ja-JP" dirty="0"/>
              <a:t>1,1</a:t>
            </a:r>
            <a:r>
              <a:rPr kumimoji="1" lang="ja-JP" altLang="en-US"/>
              <a:t>において、再び「溶解」「研磨」「皮膜」の</a:t>
            </a:r>
            <a:r>
              <a:rPr kumimoji="1" lang="en-US" altLang="ja-JP" dirty="0"/>
              <a:t>3</a:t>
            </a:r>
            <a:r>
              <a:rPr kumimoji="1" lang="ja-JP" altLang="en-US"/>
              <a:t>つが候補となります。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ここで評価値を比較すると、「研磨」と「皮膜」が最短の</a:t>
            </a:r>
            <a:r>
              <a:rPr kumimoji="1" lang="en-US" altLang="ja-JP" dirty="0"/>
              <a:t>1</a:t>
            </a:r>
            <a:r>
              <a:rPr kumimoji="1" lang="ja-JP" altLang="en-US"/>
              <a:t>と推定されます。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a:t>
            </a:r>
            <a:r>
              <a:rPr kumimoji="1" lang="en-US" altLang="ja-JP" dirty="0"/>
              <a:t>RA</a:t>
            </a:r>
            <a:r>
              <a:rPr kumimoji="1" lang="ja-JP" altLang="en-US"/>
              <a:t>はこれらを優先して展開します。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5:15</a:t>
            </a:r>
          </a:p>
        </p:txBody>
      </p:sp>
      <p:sp>
        <p:nvSpPr>
          <p:cNvPr id="4" name="スライド番号プレースホルダー 3">
            <a:extLst>
              <a:ext uri="{FF2B5EF4-FFF2-40B4-BE49-F238E27FC236}">
                <a16:creationId xmlns:a16="http://schemas.microsoft.com/office/drawing/2014/main" id="{5997376F-F30B-6FAF-4B19-876C343ADF11}"/>
              </a:ext>
            </a:extLst>
          </p:cNvPr>
          <p:cNvSpPr>
            <a:spLocks noGrp="1"/>
          </p:cNvSpPr>
          <p:nvPr>
            <p:ph type="sldNum" sz="quarter" idx="5"/>
          </p:nvPr>
        </p:nvSpPr>
        <p:spPr/>
        <p:txBody>
          <a:bodyPr/>
          <a:lstStyle/>
          <a:p>
            <a:fld id="{059A420A-BDF0-4775-9670-07D3BFB5E94B}" type="slidenum">
              <a:rPr kumimoji="1" lang="ja-JP" altLang="en-US" smtClean="0"/>
              <a:t>15</a:t>
            </a:fld>
            <a:endParaRPr kumimoji="1" lang="ja-JP" altLang="en-US"/>
          </a:p>
        </p:txBody>
      </p:sp>
    </p:spTree>
    <p:extLst>
      <p:ext uri="{BB962C8B-B14F-4D97-AF65-F5344CB8AC3E}">
        <p14:creationId xmlns:p14="http://schemas.microsoft.com/office/powerpoint/2010/main" val="989778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8237E-0BF1-663F-8134-E20F4751CF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BAE2C7-22F8-3E59-CC95-8536C6F8C93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F18A88-DA8A-F9F7-7FB8-F1E182E670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ここで、「研磨」を発火後の状態</a:t>
            </a:r>
            <a:r>
              <a:rPr kumimoji="1" lang="en-US" altLang="ja-JP" dirty="0"/>
              <a:t>4,1</a:t>
            </a:r>
            <a:r>
              <a:rPr kumimoji="1" lang="ja-JP" altLang="en-US"/>
              <a:t>を構築します。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この状態からは</a:t>
            </a:r>
            <a:r>
              <a:rPr kumimoji="1" lang="en-US" altLang="ja-JP" dirty="0"/>
              <a:t>Marking</a:t>
            </a:r>
            <a:r>
              <a:rPr kumimoji="1" lang="ja-JP" altLang="en-US"/>
              <a:t>アクションの「出荷」が可能であり、要求モデル側でも違反とならないため、探索はここで無事に終了となります。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5:25</a:t>
            </a:r>
          </a:p>
        </p:txBody>
      </p:sp>
      <p:sp>
        <p:nvSpPr>
          <p:cNvPr id="4" name="スライド番号プレースホルダー 3">
            <a:extLst>
              <a:ext uri="{FF2B5EF4-FFF2-40B4-BE49-F238E27FC236}">
                <a16:creationId xmlns:a16="http://schemas.microsoft.com/office/drawing/2014/main" id="{54C65DC4-9264-9AFA-17E4-CCFC8D4AC1D4}"/>
              </a:ext>
            </a:extLst>
          </p:cNvPr>
          <p:cNvSpPr>
            <a:spLocks noGrp="1"/>
          </p:cNvSpPr>
          <p:nvPr>
            <p:ph type="sldNum" sz="quarter" idx="5"/>
          </p:nvPr>
        </p:nvSpPr>
        <p:spPr/>
        <p:txBody>
          <a:bodyPr/>
          <a:lstStyle/>
          <a:p>
            <a:fld id="{059A420A-BDF0-4775-9670-07D3BFB5E94B}" type="slidenum">
              <a:rPr kumimoji="1" lang="ja-JP" altLang="en-US" smtClean="0"/>
              <a:t>16</a:t>
            </a:fld>
            <a:endParaRPr kumimoji="1" lang="ja-JP" altLang="en-US"/>
          </a:p>
        </p:txBody>
      </p:sp>
    </p:spTree>
    <p:extLst>
      <p:ext uri="{BB962C8B-B14F-4D97-AF65-F5344CB8AC3E}">
        <p14:creationId xmlns:p14="http://schemas.microsoft.com/office/powerpoint/2010/main" val="1050284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F68D-5D11-A30C-197B-D362729C7E8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0E05FD-6D46-5015-CBE6-3AB85F1D899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ABC5857-C825-CD5E-27B8-743CDA2BCD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最終的に、青枠で囲った制御器が合成されます。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5:30</a:t>
            </a:r>
          </a:p>
        </p:txBody>
      </p:sp>
      <p:sp>
        <p:nvSpPr>
          <p:cNvPr id="4" name="スライド番号プレースホルダー 3">
            <a:extLst>
              <a:ext uri="{FF2B5EF4-FFF2-40B4-BE49-F238E27FC236}">
                <a16:creationId xmlns:a16="http://schemas.microsoft.com/office/drawing/2014/main" id="{AFF6B5CC-29CE-43D8-F6D9-799CE11C078D}"/>
              </a:ext>
            </a:extLst>
          </p:cNvPr>
          <p:cNvSpPr>
            <a:spLocks noGrp="1"/>
          </p:cNvSpPr>
          <p:nvPr>
            <p:ph type="sldNum" sz="quarter" idx="5"/>
          </p:nvPr>
        </p:nvSpPr>
        <p:spPr/>
        <p:txBody>
          <a:bodyPr/>
          <a:lstStyle/>
          <a:p>
            <a:fld id="{059A420A-BDF0-4775-9670-07D3BFB5E94B}" type="slidenum">
              <a:rPr kumimoji="1" lang="ja-JP" altLang="en-US" smtClean="0"/>
              <a:t>17</a:t>
            </a:fld>
            <a:endParaRPr kumimoji="1" lang="ja-JP" altLang="en-US"/>
          </a:p>
        </p:txBody>
      </p:sp>
    </p:spTree>
    <p:extLst>
      <p:ext uri="{BB962C8B-B14F-4D97-AF65-F5344CB8AC3E}">
        <p14:creationId xmlns:p14="http://schemas.microsoft.com/office/powerpoint/2010/main" val="363202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CB788-536A-B27E-3C41-E7046D4E1F2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7D957F-E802-50B8-133A-C5AB15B4D3D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FE32A6E-4E9B-FEC5-3FDE-1C34B8A6FEC5}"/>
              </a:ext>
            </a:extLst>
          </p:cNvPr>
          <p:cNvSpPr>
            <a:spLocks noGrp="1"/>
          </p:cNvSpPr>
          <p:nvPr>
            <p:ph type="body" idx="1"/>
          </p:nvPr>
        </p:nvSpPr>
        <p:spPr/>
        <p:txBody>
          <a:bodyPr/>
          <a:lstStyle/>
          <a:p>
            <a:r>
              <a:rPr kumimoji="1" lang="ja-JP" altLang="en-US"/>
              <a:t>ここまで</a:t>
            </a:r>
            <a:r>
              <a:rPr kumimoji="1" lang="en-US" altLang="ja-JP" dirty="0"/>
              <a:t>RA</a:t>
            </a:r>
            <a:r>
              <a:rPr kumimoji="1" lang="ja-JP" altLang="en-US"/>
              <a:t>の基本的な探索手順を見ましたが、実際には</a:t>
            </a:r>
            <a:r>
              <a:rPr kumimoji="1" lang="en-US" altLang="ja-JP" dirty="0"/>
              <a:t>Uncontrollable</a:t>
            </a:r>
            <a:r>
              <a:rPr kumimoji="1" lang="ja-JP" altLang="en-US"/>
              <a:t>アクションへの対応が不可欠です。</a:t>
            </a:r>
          </a:p>
          <a:p>
            <a:endParaRPr kumimoji="1" lang="ja-JP" altLang="en-US"/>
          </a:p>
          <a:p>
            <a:r>
              <a:rPr kumimoji="1" lang="en-US" altLang="ja-JP" dirty="0"/>
              <a:t>Uncontrollable</a:t>
            </a:r>
            <a:r>
              <a:rPr kumimoji="1" lang="ja-JP" altLang="en-US"/>
              <a:t>アクションが存在する場合、環境のいかなる振る舞いに対しても安全性を保証しなければなりません。</a:t>
            </a:r>
            <a:endParaRPr kumimoji="1" lang="en-US" altLang="ja-JP" dirty="0"/>
          </a:p>
          <a:p>
            <a:r>
              <a:rPr kumimoji="1" lang="ja-JP" altLang="en-US"/>
              <a:t>そのため、</a:t>
            </a:r>
            <a:r>
              <a:rPr kumimoji="1" lang="en-US" altLang="ja-JP" dirty="0"/>
              <a:t>Marking</a:t>
            </a:r>
            <a:r>
              <a:rPr kumimoji="1" lang="ja-JP" altLang="en-US"/>
              <a:t>アクションが一度発火した後も、そのパスに未探索の</a:t>
            </a:r>
            <a:r>
              <a:rPr kumimoji="1" lang="en-US" altLang="ja-JP" dirty="0"/>
              <a:t>Uncontrollable</a:t>
            </a:r>
            <a:r>
              <a:rPr kumimoji="1" lang="ja-JP" altLang="en-US"/>
              <a:t>アクションが残っている限り探索が継続されます。</a:t>
            </a:r>
          </a:p>
          <a:p>
            <a:r>
              <a:rPr kumimoji="1" lang="ja-JP" altLang="en-US"/>
              <a:t>この際、</a:t>
            </a:r>
            <a:r>
              <a:rPr kumimoji="1" lang="en-US" altLang="ja-JP" dirty="0"/>
              <a:t>RA</a:t>
            </a:r>
            <a:r>
              <a:rPr kumimoji="1" lang="ja-JP" altLang="en-US"/>
              <a:t>は探索空間の膨張を抑えるため、探索履歴を参照し、過去に発火したことのある</a:t>
            </a:r>
            <a:r>
              <a:rPr kumimoji="1" lang="en-US" altLang="ja-JP" dirty="0"/>
              <a:t>Marking</a:t>
            </a:r>
            <a:r>
              <a:rPr kumimoji="1" lang="ja-JP" altLang="en-US"/>
              <a:t>アクションへの到達を優先する特性を持っています。</a:t>
            </a:r>
          </a:p>
          <a:p>
            <a:endParaRPr kumimoji="1" lang="ja-JP" altLang="en-US"/>
          </a:p>
          <a:p>
            <a:r>
              <a:rPr kumimoji="1" lang="ja-JP" altLang="en-US"/>
              <a:t>本研究では、この履歴利用の効果を分離して検証するため、履歴を使わず静的構造のみを用いる手法を静的</a:t>
            </a:r>
            <a:r>
              <a:rPr kumimoji="1" lang="en-US" altLang="ja-JP" dirty="0"/>
              <a:t>RA</a:t>
            </a:r>
            <a:r>
              <a:rPr kumimoji="1" lang="ja-JP" altLang="en-US"/>
              <a:t>、</a:t>
            </a:r>
            <a:r>
              <a:rPr kumimoji="1" lang="en-US" altLang="ja-JP" dirty="0"/>
              <a:t>SRA</a:t>
            </a:r>
            <a:r>
              <a:rPr kumimoji="1" lang="ja-JP" altLang="en-US"/>
              <a:t>と定義し、比較対象とします。</a:t>
            </a:r>
          </a:p>
          <a:p>
            <a:endParaRPr kumimoji="1" lang="ja-JP" altLang="en-US"/>
          </a:p>
          <a:p>
            <a:r>
              <a:rPr kumimoji="1" lang="en-US" altLang="ja-JP" dirty="0"/>
              <a:t>RA</a:t>
            </a:r>
            <a:r>
              <a:rPr kumimoji="1" lang="ja-JP" altLang="en-US"/>
              <a:t>はこうした工夫で効率化を図っていますが、金属加工システムの例で見たように、依然として構造的な問題を抱えています。</a:t>
            </a:r>
            <a:endParaRPr kumimoji="1" lang="en-US" altLang="ja-JP" dirty="0"/>
          </a:p>
          <a:p>
            <a:endParaRPr kumimoji="1" lang="en-US" altLang="ja-JP" dirty="0"/>
          </a:p>
          <a:p>
            <a:r>
              <a:rPr kumimoji="1" lang="en-US" altLang="ja-JP" dirty="0"/>
              <a:t>6:20</a:t>
            </a:r>
            <a:endParaRPr kumimoji="1" lang="ja-JP" altLang="en-US"/>
          </a:p>
        </p:txBody>
      </p:sp>
      <p:sp>
        <p:nvSpPr>
          <p:cNvPr id="4" name="スライド番号プレースホルダー 3">
            <a:extLst>
              <a:ext uri="{FF2B5EF4-FFF2-40B4-BE49-F238E27FC236}">
                <a16:creationId xmlns:a16="http://schemas.microsoft.com/office/drawing/2014/main" id="{532EDECC-5132-0228-CAF2-4BA034A210CB}"/>
              </a:ext>
            </a:extLst>
          </p:cNvPr>
          <p:cNvSpPr>
            <a:spLocks noGrp="1"/>
          </p:cNvSpPr>
          <p:nvPr>
            <p:ph type="sldNum" sz="quarter" idx="5"/>
          </p:nvPr>
        </p:nvSpPr>
        <p:spPr/>
        <p:txBody>
          <a:bodyPr/>
          <a:lstStyle/>
          <a:p>
            <a:fld id="{059A420A-BDF0-4775-9670-07D3BFB5E94B}" type="slidenum">
              <a:rPr kumimoji="1" lang="ja-JP" altLang="en-US" smtClean="0"/>
              <a:t>18</a:t>
            </a:fld>
            <a:endParaRPr kumimoji="1" lang="ja-JP" altLang="en-US"/>
          </a:p>
        </p:txBody>
      </p:sp>
    </p:spTree>
    <p:extLst>
      <p:ext uri="{BB962C8B-B14F-4D97-AF65-F5344CB8AC3E}">
        <p14:creationId xmlns:p14="http://schemas.microsoft.com/office/powerpoint/2010/main" val="144159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a:t>その問題点は赤枠で示したような、不要な探索を行っている点です。</a:t>
            </a:r>
            <a:endParaRPr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これは、モデル間の同期構造を十分に反映できず、目先の</a:t>
            </a:r>
            <a:r>
              <a:rPr lang="en-US" altLang="ja-JP" dirty="0"/>
              <a:t>Marking</a:t>
            </a:r>
            <a:r>
              <a:rPr lang="ja-JP" altLang="en-US"/>
              <a:t>アクションへの近さを優先した結果生じるものです。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r>
              <a:rPr kumimoji="1" lang="ja-JP" altLang="en-US"/>
              <a:t>この課題に対し本研究では、</a:t>
            </a:r>
            <a:r>
              <a:rPr kumimoji="1" lang="en-US" altLang="ja-JP" dirty="0"/>
              <a:t>Marking</a:t>
            </a:r>
            <a:r>
              <a:rPr kumimoji="1" lang="ja-JP" altLang="en-US"/>
              <a:t>アクションへの到達を急ぐのではなく、その前に適切な中間目標を設定することで、こうした不要な探索を抑制し、効率的な合成を実現することを目指します。</a:t>
            </a:r>
            <a:endParaRPr kumimoji="1" lang="en-US" altLang="ja-JP" dirty="0"/>
          </a:p>
          <a:p>
            <a:endParaRPr kumimoji="1" lang="en-US" altLang="ja-JP" dirty="0"/>
          </a:p>
          <a:p>
            <a:r>
              <a:rPr kumimoji="1" lang="en-US" altLang="ja-JP" dirty="0"/>
              <a:t>6:40</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19</a:t>
            </a:fld>
            <a:endParaRPr kumimoji="1" lang="ja-JP" altLang="en-US"/>
          </a:p>
        </p:txBody>
      </p:sp>
    </p:spTree>
    <p:extLst>
      <p:ext uri="{BB962C8B-B14F-4D97-AF65-F5344CB8AC3E}">
        <p14:creationId xmlns:p14="http://schemas.microsoft.com/office/powerpoint/2010/main" val="3410541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発表の流れはこちらの通りです。</a:t>
            </a:r>
          </a:p>
          <a:p>
            <a:endParaRPr kumimoji="1" lang="ja-JP" altLang="en-US"/>
          </a:p>
          <a:p>
            <a:r>
              <a:rPr kumimoji="1" lang="ja-JP" altLang="en-US"/>
              <a:t>➡️それでははじめに、本研究の研究背景として、扱う対象である、</a:t>
            </a:r>
            <a:r>
              <a:rPr kumimoji="1" lang="en-US" altLang="ja-JP" dirty="0"/>
              <a:t>Discrete Event System</a:t>
            </a:r>
            <a:r>
              <a:rPr kumimoji="1" lang="ja-JP" altLang="en-US"/>
              <a:t>、</a:t>
            </a:r>
            <a:r>
              <a:rPr kumimoji="1" lang="en-US" altLang="ja-JP" dirty="0"/>
              <a:t>DES</a:t>
            </a:r>
            <a:r>
              <a:rPr kumimoji="1" lang="ja-JP" altLang="en-US"/>
              <a:t>についてご説明します。</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a:t>
            </a:fld>
            <a:endParaRPr kumimoji="1" lang="ja-JP" altLang="en-US"/>
          </a:p>
        </p:txBody>
      </p:sp>
    </p:spTree>
    <p:extLst>
      <p:ext uri="{BB962C8B-B14F-4D97-AF65-F5344CB8AC3E}">
        <p14:creationId xmlns:p14="http://schemas.microsoft.com/office/powerpoint/2010/main" val="1313745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b="0"/>
              <a:t>その解決策として提案するのが、こちらの手法です。</a:t>
            </a:r>
          </a:p>
          <a:p>
            <a:endParaRPr lang="ja-JP" altLang="en-US" b="0"/>
          </a:p>
          <a:p>
            <a:r>
              <a:rPr lang="ja-JP" altLang="en-US" b="0"/>
              <a:t>私は、新たに定義した「</a:t>
            </a:r>
            <a:r>
              <a:rPr lang="en-US" altLang="ja-JP" b="0" dirty="0"/>
              <a:t>Pre-Marking</a:t>
            </a:r>
            <a:r>
              <a:rPr lang="ja-JP" altLang="en-US" b="0"/>
              <a:t>アクション」という中間目標に着目した探索ヒューリスティック、</a:t>
            </a:r>
            <a:r>
              <a:rPr lang="en-US" altLang="ja-JP" b="0" dirty="0"/>
              <a:t>Landmark Ready Abstraction</a:t>
            </a:r>
            <a:r>
              <a:rPr lang="ja-JP" altLang="en-US" b="0"/>
              <a:t>、</a:t>
            </a:r>
            <a:r>
              <a:rPr lang="en-US" altLang="ja-JP" b="0" dirty="0"/>
              <a:t>LRA</a:t>
            </a:r>
            <a:r>
              <a:rPr lang="ja-JP" altLang="en-US" b="0"/>
              <a:t>を提案します。</a:t>
            </a:r>
          </a:p>
          <a:p>
            <a:endParaRPr lang="ja-JP" altLang="en-US" b="0"/>
          </a:p>
          <a:p>
            <a:r>
              <a:rPr lang="ja-JP" altLang="en-US" b="0"/>
              <a:t>本手法の核となる「</a:t>
            </a:r>
            <a:r>
              <a:rPr lang="en-US" altLang="ja-JP" b="0" dirty="0"/>
              <a:t>Pre-Marking</a:t>
            </a:r>
            <a:r>
              <a:rPr lang="ja-JP" altLang="en-US" b="0"/>
              <a:t>アクション」とは、初期状態から最終目標である</a:t>
            </a:r>
            <a:r>
              <a:rPr lang="en-US" altLang="ja-JP" b="0" dirty="0"/>
              <a:t>Marking</a:t>
            </a:r>
            <a:r>
              <a:rPr lang="ja-JP" altLang="en-US" b="0"/>
              <a:t>アクションが発火するまでの過程で、構造上、必ず発火しなければならないアクションを指します。</a:t>
            </a:r>
          </a:p>
          <a:p>
            <a:endParaRPr lang="ja-JP" altLang="en-US" b="0"/>
          </a:p>
          <a:p>
            <a:r>
              <a:rPr lang="ja-JP" altLang="en-US" b="0"/>
              <a:t>本例題において、</a:t>
            </a:r>
            <a:r>
              <a:rPr lang="en-US" altLang="ja-JP" b="0" dirty="0"/>
              <a:t>LRA</a:t>
            </a:r>
            <a:r>
              <a:rPr lang="ja-JP" altLang="en-US" b="0"/>
              <a:t>では最終目標である「出荷」に到達するために不可避な、「金属準備」や「溶解」「成形」といったアクションを、</a:t>
            </a:r>
            <a:r>
              <a:rPr lang="en-US" altLang="ja-JP" b="0" dirty="0"/>
              <a:t>Pre-Marking</a:t>
            </a:r>
            <a:r>
              <a:rPr lang="ja-JP" altLang="en-US" b="0"/>
              <a:t>アクションとして明示的に特定します。</a:t>
            </a:r>
          </a:p>
          <a:p>
            <a:endParaRPr lang="ja-JP" altLang="en-US" b="0"/>
          </a:p>
          <a:p>
            <a:r>
              <a:rPr lang="ja-JP" altLang="en-US" b="0"/>
              <a:t>このように、探索の過程で達成すべき</a:t>
            </a:r>
            <a:r>
              <a:rPr lang="en-US" altLang="ja-JP" b="0" dirty="0"/>
              <a:t>Pre-Marking</a:t>
            </a:r>
            <a:r>
              <a:rPr lang="ja-JP" altLang="en-US" b="0"/>
              <a:t>アクションを事前に定めることで、探索がより目標指向的になり、先ほど課題として挙げた「不要な探索」を抑制することが可能となります。</a:t>
            </a:r>
            <a:endParaRPr lang="en-US" altLang="ja-JP" b="0" dirty="0"/>
          </a:p>
          <a:p>
            <a:endParaRPr kumimoji="1" lang="en-US" altLang="ja-JP" b="0" dirty="0"/>
          </a:p>
          <a:p>
            <a:r>
              <a:rPr kumimoji="1" lang="en-US" altLang="ja-JP" b="0" dirty="0"/>
              <a:t>7:25</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20</a:t>
            </a:fld>
            <a:endParaRPr kumimoji="1" lang="ja-JP" altLang="en-US"/>
          </a:p>
        </p:txBody>
      </p:sp>
    </p:spTree>
    <p:extLst>
      <p:ext uri="{BB962C8B-B14F-4D97-AF65-F5344CB8AC3E}">
        <p14:creationId xmlns:p14="http://schemas.microsoft.com/office/powerpoint/2010/main" val="3879376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提案手法</a:t>
            </a:r>
            <a:r>
              <a:rPr kumimoji="1" lang="en-US" altLang="ja-JP" dirty="0"/>
              <a:t>LRA</a:t>
            </a:r>
            <a:r>
              <a:rPr kumimoji="1" lang="ja-JP" altLang="en-US"/>
              <a:t>は、大きく分けて</a:t>
            </a:r>
            <a:r>
              <a:rPr kumimoji="1" lang="en-US" altLang="ja-JP" dirty="0"/>
              <a:t>2</a:t>
            </a:r>
            <a:r>
              <a:rPr kumimoji="1" lang="ja-JP" altLang="en-US"/>
              <a:t>つのステップで構成されます。</a:t>
            </a:r>
            <a:endParaRPr kumimoji="1" lang="en-US" altLang="ja-JP" dirty="0"/>
          </a:p>
          <a:p>
            <a:endParaRPr kumimoji="1" lang="en-US" altLang="ja-JP" dirty="0"/>
          </a:p>
          <a:p>
            <a:r>
              <a:rPr kumimoji="1" lang="ja-JP" altLang="en-US"/>
              <a:t>まず、探索を行う前の事前分析です。</a:t>
            </a:r>
            <a:endParaRPr kumimoji="1" lang="en-US" altLang="ja-JP" dirty="0"/>
          </a:p>
          <a:p>
            <a:r>
              <a:rPr kumimoji="1" lang="ja-JP" altLang="en-US"/>
              <a:t>ここではモデルの構造を静的に解析し、目標達成のために通らなければならない「</a:t>
            </a:r>
            <a:r>
              <a:rPr kumimoji="1" lang="en-US" altLang="ja-JP" dirty="0"/>
              <a:t>Pre-Marking</a:t>
            </a:r>
            <a:r>
              <a:rPr kumimoji="1" lang="ja-JP" altLang="en-US"/>
              <a:t>アクション」を特定します。</a:t>
            </a:r>
            <a:endParaRPr kumimoji="1" lang="en-US" altLang="ja-JP" dirty="0"/>
          </a:p>
          <a:p>
            <a:endParaRPr kumimoji="1" lang="en-US" altLang="ja-JP" dirty="0"/>
          </a:p>
          <a:p>
            <a:r>
              <a:rPr kumimoji="1" lang="ja-JP" altLang="en-US"/>
              <a:t>次に、実際の探索です。</a:t>
            </a:r>
            <a:endParaRPr kumimoji="1" lang="en-US" altLang="ja-JP" dirty="0"/>
          </a:p>
          <a:p>
            <a:r>
              <a:rPr kumimoji="1" lang="ja-JP" altLang="en-US"/>
              <a:t>先ほど特定した</a:t>
            </a:r>
            <a:r>
              <a:rPr kumimoji="1" lang="en-US" altLang="ja-JP" dirty="0"/>
              <a:t>Pre-Marking</a:t>
            </a:r>
            <a:r>
              <a:rPr kumimoji="1" lang="ja-JP" altLang="en-US"/>
              <a:t>アクションを中間目標として利用することで、探索の効率を劇的に向上させます。</a:t>
            </a:r>
            <a:endParaRPr kumimoji="1" lang="en-US" altLang="ja-JP" dirty="0"/>
          </a:p>
          <a:p>
            <a:endParaRPr kumimoji="1" lang="ja-JP" altLang="en-US"/>
          </a:p>
          <a:p>
            <a:r>
              <a:rPr kumimoji="1" lang="en-US" altLang="ja-JP" dirty="0"/>
              <a:t>7:45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21</a:t>
            </a:fld>
            <a:endParaRPr kumimoji="1" lang="ja-JP" altLang="en-US"/>
          </a:p>
        </p:txBody>
      </p:sp>
    </p:spTree>
    <p:extLst>
      <p:ext uri="{BB962C8B-B14F-4D97-AF65-F5344CB8AC3E}">
        <p14:creationId xmlns:p14="http://schemas.microsoft.com/office/powerpoint/2010/main" val="2531745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EA9E6-4E75-6ACC-0E72-57CF69709ED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5F561D-0211-1026-854E-B3225BA2CF2A}"/>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F334FD5-CC5E-0C46-03E7-EAB06F49AEE5}"/>
              </a:ext>
            </a:extLst>
          </p:cNvPr>
          <p:cNvSpPr>
            <a:spLocks noGrp="1"/>
          </p:cNvSpPr>
          <p:nvPr>
            <p:ph type="body" idx="1"/>
          </p:nvPr>
        </p:nvSpPr>
        <p:spPr/>
        <p:txBody>
          <a:bodyPr/>
          <a:lstStyle/>
          <a:p>
            <a:r>
              <a:rPr kumimoji="1" lang="ja-JP" altLang="en-US"/>
              <a:t>それでは、事前分析から説明していきます。</a:t>
            </a:r>
            <a:endParaRPr kumimoji="1" lang="en-US" altLang="ja-JP" dirty="0"/>
          </a:p>
          <a:p>
            <a:endParaRPr kumimoji="1" lang="en-US" altLang="ja-JP" dirty="0"/>
          </a:p>
          <a:p>
            <a:r>
              <a:rPr kumimoji="1" lang="ja-JP" altLang="en-US"/>
              <a:t>詳細な手順に入る前に、まず本手法の核となる</a:t>
            </a:r>
            <a:r>
              <a:rPr kumimoji="1" lang="en-US" altLang="ja-JP" dirty="0"/>
              <a:t>Pre-Marking</a:t>
            </a:r>
            <a:r>
              <a:rPr kumimoji="1" lang="ja-JP" altLang="en-US"/>
              <a:t>アクションの定義について、👉金属加工システムの例を用いて説明します。</a:t>
            </a:r>
          </a:p>
          <a:p>
            <a:endParaRPr kumimoji="1" lang="ja-JP" altLang="en-US"/>
          </a:p>
          <a:p>
            <a:r>
              <a:rPr kumimoji="1" lang="en-US" altLang="ja-JP" dirty="0"/>
              <a:t>7:55</a:t>
            </a:r>
            <a:endParaRPr kumimoji="1" lang="ja-JP" altLang="en-US"/>
          </a:p>
        </p:txBody>
      </p:sp>
      <p:sp>
        <p:nvSpPr>
          <p:cNvPr id="4" name="スライド番号プレースホルダー 3">
            <a:extLst>
              <a:ext uri="{FF2B5EF4-FFF2-40B4-BE49-F238E27FC236}">
                <a16:creationId xmlns:a16="http://schemas.microsoft.com/office/drawing/2014/main" id="{EBE98CEA-8465-0DF6-ECDA-80A27F38DA36}"/>
              </a:ext>
            </a:extLst>
          </p:cNvPr>
          <p:cNvSpPr>
            <a:spLocks noGrp="1"/>
          </p:cNvSpPr>
          <p:nvPr>
            <p:ph type="sldNum" sz="quarter" idx="5"/>
          </p:nvPr>
        </p:nvSpPr>
        <p:spPr/>
        <p:txBody>
          <a:bodyPr/>
          <a:lstStyle/>
          <a:p>
            <a:fld id="{059A420A-BDF0-4775-9670-07D3BFB5E94B}" type="slidenum">
              <a:rPr kumimoji="1" lang="ja-JP" altLang="en-US" smtClean="0"/>
              <a:t>22</a:t>
            </a:fld>
            <a:endParaRPr kumimoji="1" lang="ja-JP" altLang="en-US"/>
          </a:p>
        </p:txBody>
      </p:sp>
    </p:spTree>
    <p:extLst>
      <p:ext uri="{BB962C8B-B14F-4D97-AF65-F5344CB8AC3E}">
        <p14:creationId xmlns:p14="http://schemas.microsoft.com/office/powerpoint/2010/main" val="1215432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詳細な手順に入る前に、まず本手法の核となる</a:t>
            </a:r>
            <a:r>
              <a:rPr kumimoji="1" lang="en-US" altLang="ja-JP" dirty="0"/>
              <a:t>Pre-Marking</a:t>
            </a:r>
            <a:r>
              <a:rPr kumimoji="1" lang="ja-JP" altLang="en-US"/>
              <a:t>アクションの定義について、👉金属加工システムの例を用いて説明します。</a:t>
            </a:r>
          </a:p>
          <a:p>
            <a:endParaRPr kumimoji="1" lang="en-US" altLang="ja-JP" dirty="0"/>
          </a:p>
          <a:p>
            <a:r>
              <a:rPr kumimoji="1" lang="ja-JP" altLang="en-US"/>
              <a:t>まず、</a:t>
            </a:r>
            <a:r>
              <a:rPr kumimoji="1" lang="en-US" altLang="ja-JP" dirty="0"/>
              <a:t>Primary Pre-Marking</a:t>
            </a:r>
            <a:r>
              <a:rPr kumimoji="1" lang="ja-JP" altLang="en-US"/>
              <a:t>アクション、</a:t>
            </a:r>
            <a:r>
              <a:rPr kumimoji="1" lang="en-US" altLang="ja-JP" dirty="0"/>
              <a:t>PPMA</a:t>
            </a:r>
            <a:r>
              <a:rPr kumimoji="1" lang="ja-JP" altLang="en-US"/>
              <a:t>です。</a:t>
            </a:r>
            <a:endParaRPr kumimoji="1" lang="en-US" altLang="ja-JP" dirty="0"/>
          </a:p>
          <a:p>
            <a:r>
              <a:rPr kumimoji="1" lang="ja-JP" altLang="en-US"/>
              <a:t>これは、最終目標である</a:t>
            </a:r>
            <a:r>
              <a:rPr kumimoji="1" lang="en-US" altLang="ja-JP" dirty="0"/>
              <a:t>Marking</a:t>
            </a:r>
            <a:r>
              <a:rPr kumimoji="1" lang="ja-JP" altLang="en-US"/>
              <a:t>アクションを発火させるために、直接的に必須となる重要なアクションです。</a:t>
            </a:r>
            <a:endParaRPr kumimoji="1" lang="en-US" altLang="ja-JP" dirty="0"/>
          </a:p>
          <a:p>
            <a:r>
              <a:rPr kumimoji="1" lang="ja-JP" altLang="en-US"/>
              <a:t>この例では、環境モデルの「出荷」を発火するために不可避な「金属準備」と、要求モデルの「出荷」に対して不可避な「成形」がこれに該当します。</a:t>
            </a:r>
            <a:endParaRPr kumimoji="1" lang="en-US" altLang="ja-JP" dirty="0"/>
          </a:p>
          <a:p>
            <a:endParaRPr kumimoji="1" lang="en-US" altLang="ja-JP" dirty="0"/>
          </a:p>
          <a:p>
            <a:r>
              <a:rPr kumimoji="1" lang="ja-JP" altLang="en-US"/>
              <a:t>次に、</a:t>
            </a:r>
            <a:r>
              <a:rPr kumimoji="1" lang="en-US" altLang="ja-JP" dirty="0"/>
              <a:t>Secondary Pre-Marking</a:t>
            </a:r>
            <a:r>
              <a:rPr kumimoji="1" lang="ja-JP" altLang="en-US"/>
              <a:t>アクション、</a:t>
            </a:r>
            <a:r>
              <a:rPr kumimoji="1" lang="en-US" altLang="ja-JP" dirty="0"/>
              <a:t>SPMA</a:t>
            </a:r>
            <a:r>
              <a:rPr kumimoji="1" lang="ja-JP" altLang="en-US"/>
              <a:t>です。</a:t>
            </a:r>
            <a:endParaRPr kumimoji="1" lang="en-US" altLang="ja-JP" dirty="0"/>
          </a:p>
          <a:p>
            <a:r>
              <a:rPr kumimoji="1" lang="ja-JP" altLang="en-US"/>
              <a:t>これは、先ほどの</a:t>
            </a:r>
            <a:r>
              <a:rPr kumimoji="1" lang="en-US" altLang="ja-JP" dirty="0"/>
              <a:t>PPMA</a:t>
            </a:r>
            <a:r>
              <a:rPr kumimoji="1" lang="ja-JP" altLang="en-US"/>
              <a:t>を発火させるために必須となるアクション、 さらに、そのアクションを発火させるために必須となるアクション</a:t>
            </a:r>
            <a:r>
              <a:rPr kumimoji="1" lang="en-US" altLang="ja-JP" dirty="0"/>
              <a:t>……</a:t>
            </a:r>
            <a:r>
              <a:rPr kumimoji="1" lang="ja-JP" altLang="en-US"/>
              <a:t>というように、 依存関係を遡る形で再帰的に定義される準備アクションです。</a:t>
            </a:r>
            <a:endParaRPr kumimoji="1" lang="en-US" altLang="ja-JP" dirty="0"/>
          </a:p>
          <a:p>
            <a:r>
              <a:rPr kumimoji="1" lang="ja-JP" altLang="en-US"/>
              <a:t>例えば、</a:t>
            </a:r>
            <a:r>
              <a:rPr kumimoji="1" lang="en-US" altLang="ja-JP" dirty="0"/>
              <a:t>PPMA</a:t>
            </a:r>
            <a:r>
              <a:rPr kumimoji="1" lang="ja-JP" altLang="en-US"/>
              <a:t>である「成形」に対して不可避な「金属準備」「溶解」が、</a:t>
            </a:r>
            <a:r>
              <a:rPr kumimoji="1" lang="en-US" altLang="ja-JP" dirty="0"/>
              <a:t>SPMA</a:t>
            </a:r>
            <a:r>
              <a:rPr kumimoji="1" lang="ja-JP" altLang="en-US"/>
              <a:t>に該当します。</a:t>
            </a:r>
            <a:endParaRPr kumimoji="1" lang="en-US" altLang="ja-JP" dirty="0"/>
          </a:p>
          <a:p>
            <a:endParaRPr kumimoji="1" lang="en-US" altLang="ja-JP" dirty="0"/>
          </a:p>
          <a:p>
            <a:r>
              <a:rPr kumimoji="1" lang="ja-JP" altLang="en-US"/>
              <a:t>本手法では、これらをまとめて</a:t>
            </a:r>
            <a:r>
              <a:rPr kumimoji="1" lang="en-US" altLang="ja-JP" dirty="0"/>
              <a:t>Pre-Marking</a:t>
            </a:r>
            <a:r>
              <a:rPr kumimoji="1" lang="ja-JP" altLang="en-US"/>
              <a:t>アクション、</a:t>
            </a:r>
            <a:r>
              <a:rPr kumimoji="1" lang="en-US" altLang="ja-JP" dirty="0"/>
              <a:t>PMA</a:t>
            </a:r>
            <a:r>
              <a:rPr kumimoji="1" lang="ja-JP" altLang="en-US"/>
              <a:t>として探索の道標（みちしるべ）に利用します。</a:t>
            </a:r>
            <a:endParaRPr kumimoji="1" lang="en-US" altLang="ja-JP" dirty="0"/>
          </a:p>
          <a:p>
            <a:endParaRPr kumimoji="1" lang="en-US" altLang="ja-JP" dirty="0"/>
          </a:p>
          <a:p>
            <a:r>
              <a:rPr kumimoji="1" lang="en-US" altLang="ja-JP" dirty="0"/>
              <a:t>8:45</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23</a:t>
            </a:fld>
            <a:endParaRPr kumimoji="1" lang="ja-JP" altLang="en-US"/>
          </a:p>
        </p:txBody>
      </p:sp>
    </p:spTree>
    <p:extLst>
      <p:ext uri="{BB962C8B-B14F-4D97-AF65-F5344CB8AC3E}">
        <p14:creationId xmlns:p14="http://schemas.microsoft.com/office/powerpoint/2010/main" val="2455905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en-US" altLang="ja-JP" dirty="0"/>
              <a:t>PMA</a:t>
            </a:r>
            <a:r>
              <a:rPr lang="ja-JP" altLang="en-US"/>
              <a:t>を特定する具体的なプロセスについて説明します。</a:t>
            </a:r>
          </a:p>
          <a:p>
            <a:endParaRPr lang="ja-JP" altLang="en-US"/>
          </a:p>
          <a:p>
            <a:r>
              <a:rPr lang="ja-JP" altLang="en-US"/>
              <a:t>本手法では、対象とする目標アクションを</a:t>
            </a:r>
            <a:r>
              <a:rPr lang="en-US" altLang="ja-JP" dirty="0"/>
              <a:t>Marking</a:t>
            </a:r>
            <a:r>
              <a:rPr lang="ja-JP" altLang="en-US"/>
              <a:t>アクションや</a:t>
            </a:r>
            <a:r>
              <a:rPr lang="en-US" altLang="ja-JP" dirty="0"/>
              <a:t>Pre-Marking</a:t>
            </a:r>
            <a:r>
              <a:rPr lang="ja-JP" altLang="en-US"/>
              <a:t>アクションに段階的に切り替えることで、依存関係の階層構造を構築します。</a:t>
            </a:r>
          </a:p>
          <a:p>
            <a:endParaRPr lang="ja-JP" altLang="en-US"/>
          </a:p>
          <a:p>
            <a:r>
              <a:rPr lang="ja-JP" altLang="en-US"/>
              <a:t>まず、目標アクションを含むモデルを抽出し、そのモデル単体における最短パスを導出します。 </a:t>
            </a:r>
            <a:endParaRPr lang="en-US" altLang="ja-JP" dirty="0"/>
          </a:p>
          <a:p>
            <a:r>
              <a:rPr lang="ja-JP" altLang="en-US"/>
              <a:t>このパス上のアクションを</a:t>
            </a:r>
            <a:r>
              <a:rPr lang="en-US" altLang="ja-JP" dirty="0"/>
              <a:t>PMA</a:t>
            </a:r>
            <a:r>
              <a:rPr lang="ja-JP" altLang="en-US"/>
              <a:t>の候補とすることで、解析効率を向上させます。</a:t>
            </a:r>
          </a:p>
          <a:p>
            <a:endParaRPr lang="ja-JP" altLang="en-US"/>
          </a:p>
          <a:p>
            <a:r>
              <a:rPr lang="ja-JP" altLang="en-US"/>
              <a:t>次に、抽出した候補の不可避性を検証し、同時に状態への割り当てを行います。 </a:t>
            </a:r>
            <a:endParaRPr lang="en-US" altLang="ja-JP" dirty="0"/>
          </a:p>
          <a:p>
            <a:r>
              <a:rPr lang="ja-JP" altLang="en-US"/>
              <a:t>具体的には、対象とする候補アクションをモデルから一時的に取り除き、その状態で目標アクションの発火可能性が維持されるかを判定します。 </a:t>
            </a:r>
            <a:endParaRPr lang="en-US" altLang="ja-JP" dirty="0"/>
          </a:p>
          <a:p>
            <a:r>
              <a:rPr lang="ja-JP" altLang="en-US"/>
              <a:t>もし、初期状態から目標へのパスが消失するならば、そのアクションは構造上不可避な</a:t>
            </a:r>
            <a:r>
              <a:rPr lang="en-US" altLang="ja-JP" dirty="0"/>
              <a:t>PMA</a:t>
            </a:r>
            <a:r>
              <a:rPr lang="ja-JP" altLang="en-US"/>
              <a:t>であると確定し、パスが失われた全状態に対してその情報を登録します。</a:t>
            </a:r>
          </a:p>
          <a:p>
            <a:endParaRPr lang="ja-JP" altLang="en-US"/>
          </a:p>
          <a:p>
            <a:r>
              <a:rPr lang="ja-JP" altLang="en-US"/>
              <a:t>ここで、</a:t>
            </a:r>
            <a:r>
              <a:rPr lang="en-US" altLang="ja-JP" dirty="0"/>
              <a:t>PPMA</a:t>
            </a:r>
            <a:r>
              <a:rPr lang="ja-JP" altLang="en-US"/>
              <a:t>の特定では</a:t>
            </a:r>
            <a:r>
              <a:rPr lang="en-US" altLang="ja-JP" dirty="0"/>
              <a:t>Marking</a:t>
            </a:r>
            <a:r>
              <a:rPr lang="ja-JP" altLang="en-US"/>
              <a:t>アクションを、</a:t>
            </a:r>
            <a:r>
              <a:rPr lang="en-US" altLang="ja-JP" dirty="0"/>
              <a:t>SPMA</a:t>
            </a:r>
            <a:r>
              <a:rPr lang="ja-JP" altLang="en-US"/>
              <a:t>の特定では既に確定した</a:t>
            </a:r>
            <a:r>
              <a:rPr lang="en-US" altLang="ja-JP" dirty="0"/>
              <a:t>PMA</a:t>
            </a:r>
            <a:r>
              <a:rPr lang="ja-JP" altLang="en-US"/>
              <a:t>をそれぞれ目標に設定し、この工程を再帰的に適用します。 </a:t>
            </a:r>
            <a:endParaRPr lang="en-US" altLang="ja-JP" dirty="0"/>
          </a:p>
          <a:p>
            <a:r>
              <a:rPr lang="ja-JP" altLang="en-US"/>
              <a:t>これにより、目標達成に不可欠な一連のアクション鎖を自動的に抽出することが可能となります。</a:t>
            </a:r>
            <a:endParaRPr lang="en-US" altLang="ja-JP" dirty="0"/>
          </a:p>
          <a:p>
            <a:endParaRPr lang="en-US" altLang="ja-JP" dirty="0"/>
          </a:p>
          <a:p>
            <a:r>
              <a:rPr lang="en-US" altLang="ja-JP" dirty="0"/>
              <a:t>9:50</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24</a:t>
            </a:fld>
            <a:endParaRPr kumimoji="1" lang="ja-JP" altLang="en-US"/>
          </a:p>
        </p:txBody>
      </p:sp>
    </p:spTree>
    <p:extLst>
      <p:ext uri="{BB962C8B-B14F-4D97-AF65-F5344CB8AC3E}">
        <p14:creationId xmlns:p14="http://schemas.microsoft.com/office/powerpoint/2010/main" val="4048825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b="0"/>
              <a:t>金属加工システムの例を用いて、</a:t>
            </a:r>
            <a:r>
              <a:rPr kumimoji="1" lang="en-US" altLang="ja-JP" dirty="0"/>
              <a:t>PPMA</a:t>
            </a:r>
            <a:r>
              <a:rPr kumimoji="1" lang="ja-JP" altLang="en-US"/>
              <a:t>の特定の様子を詳しく見ていきたいと思います。</a:t>
            </a:r>
            <a:endParaRPr kumimoji="1" lang="en-US" altLang="ja-JP" dirty="0"/>
          </a:p>
          <a:p>
            <a:r>
              <a:rPr kumimoji="1" lang="ja-JP" altLang="en-US"/>
              <a:t>今回は</a:t>
            </a:r>
            <a:r>
              <a:rPr kumimoji="1" lang="en-US" altLang="ja-JP" dirty="0"/>
              <a:t>PPMA</a:t>
            </a:r>
            <a:r>
              <a:rPr kumimoji="1" lang="ja-JP" altLang="en-US"/>
              <a:t>の特定なので目標のアクションは</a:t>
            </a:r>
            <a:r>
              <a:rPr kumimoji="1" lang="en-US" altLang="ja-JP" dirty="0"/>
              <a:t>Marking</a:t>
            </a:r>
            <a:r>
              <a:rPr kumimoji="1" lang="ja-JP" altLang="en-US"/>
              <a:t>アクションとなります。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金属加工システムでは</a:t>
            </a:r>
            <a:r>
              <a:rPr kumimoji="1" lang="en-US" altLang="ja-JP" dirty="0"/>
              <a:t>2</a:t>
            </a:r>
            <a:r>
              <a:rPr kumimoji="1" lang="ja-JP" altLang="en-US"/>
              <a:t>つのモデル両方が「出荷」を含むため、</a:t>
            </a:r>
            <a:r>
              <a:rPr kumimoji="1" lang="en-US" altLang="ja-JP" dirty="0"/>
              <a:t>Marking</a:t>
            </a:r>
            <a:r>
              <a:rPr kumimoji="1" lang="ja-JP" altLang="en-US"/>
              <a:t>アクションを含むモデルに該当します。</a:t>
            </a:r>
            <a:endParaRPr kumimoji="1" lang="en-US" altLang="ja-JP" dirty="0"/>
          </a:p>
          <a:p>
            <a:endParaRPr kumimoji="1" lang="en-US" altLang="ja-JP" dirty="0"/>
          </a:p>
          <a:p>
            <a:r>
              <a:rPr kumimoji="1" lang="en-US" altLang="ja-JP" dirty="0"/>
              <a:t>10:05</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25</a:t>
            </a:fld>
            <a:endParaRPr kumimoji="1" lang="ja-JP" altLang="en-US"/>
          </a:p>
        </p:txBody>
      </p:sp>
    </p:spTree>
    <p:extLst>
      <p:ext uri="{BB962C8B-B14F-4D97-AF65-F5344CB8AC3E}">
        <p14:creationId xmlns:p14="http://schemas.microsoft.com/office/powerpoint/2010/main" val="4136292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次のステップでは、各モデルで幅優先探索を行い、</a:t>
            </a:r>
            <a:r>
              <a:rPr kumimoji="1" lang="en-US" altLang="ja-JP" dirty="0"/>
              <a:t>Marking</a:t>
            </a:r>
            <a:r>
              <a:rPr kumimoji="1" lang="ja-JP" altLang="en-US"/>
              <a:t>アクションまでのパスを</a:t>
            </a:r>
            <a:r>
              <a:rPr kumimoji="1" lang="en-US" altLang="ja-JP" dirty="0"/>
              <a:t>1</a:t>
            </a:r>
            <a:r>
              <a:rPr kumimoji="1" lang="ja-JP" altLang="en-US"/>
              <a:t>つ見つけます。</a:t>
            </a:r>
            <a:endParaRPr kumimoji="1" lang="en-US" altLang="ja-JP" dirty="0"/>
          </a:p>
          <a:p>
            <a:endParaRPr kumimoji="1" lang="en-US" altLang="ja-JP" dirty="0"/>
          </a:p>
          <a:p>
            <a:r>
              <a:rPr kumimoji="1" lang="ja-JP" altLang="en-US"/>
              <a:t>金属加工システムの場合、環境モデルでは、「金属準備」「研磨」「出荷」が最短パスだと判明します。</a:t>
            </a:r>
            <a:endParaRPr kumimoji="1" lang="en-US" altLang="ja-JP" dirty="0"/>
          </a:p>
          <a:p>
            <a:r>
              <a:rPr kumimoji="1" lang="ja-JP" altLang="en-US"/>
              <a:t>また、要求モデルでは、「成形」「出荷」が最短パスだと判明します。</a:t>
            </a:r>
            <a:endParaRPr kumimoji="1" lang="en-US" altLang="ja-JP" dirty="0"/>
          </a:p>
          <a:p>
            <a:endParaRPr kumimoji="1" lang="en-US" altLang="ja-JP" dirty="0"/>
          </a:p>
          <a:p>
            <a:r>
              <a:rPr kumimoji="1" lang="ja-JP" altLang="en-US"/>
              <a:t>この作業は、</a:t>
            </a:r>
            <a:r>
              <a:rPr kumimoji="1" lang="en-US" altLang="ja-JP" dirty="0"/>
              <a:t>PPMA</a:t>
            </a:r>
            <a:r>
              <a:rPr kumimoji="1" lang="ja-JP" altLang="en-US"/>
              <a:t>の候補を絞り込むために実施します。</a:t>
            </a:r>
            <a:endParaRPr kumimoji="1" lang="en-US" altLang="ja-JP" dirty="0"/>
          </a:p>
          <a:p>
            <a:r>
              <a:rPr kumimoji="1" lang="en-US" altLang="ja-JP" dirty="0"/>
              <a:t>PPMA</a:t>
            </a:r>
            <a:r>
              <a:rPr kumimoji="1" lang="ja-JP" altLang="en-US"/>
              <a:t>は</a:t>
            </a:r>
            <a:r>
              <a:rPr kumimoji="1" lang="en-US" altLang="ja-JP" dirty="0"/>
              <a:t>Marking</a:t>
            </a:r>
            <a:r>
              <a:rPr kumimoji="1" lang="ja-JP" altLang="en-US"/>
              <a:t>アクションを発火する上で必ず発火するため、この最短パスにも必ず含まれるという性質があります。</a:t>
            </a:r>
            <a:endParaRPr kumimoji="1" lang="en-US" altLang="ja-JP" dirty="0"/>
          </a:p>
          <a:p>
            <a:endParaRPr kumimoji="1" lang="en-US" altLang="ja-JP" dirty="0"/>
          </a:p>
          <a:p>
            <a:r>
              <a:rPr kumimoji="1" lang="en-US" altLang="ja-JP" dirty="0"/>
              <a:t>10:30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26</a:t>
            </a:fld>
            <a:endParaRPr kumimoji="1" lang="ja-JP" altLang="en-US"/>
          </a:p>
        </p:txBody>
      </p:sp>
    </p:spTree>
    <p:extLst>
      <p:ext uri="{BB962C8B-B14F-4D97-AF65-F5344CB8AC3E}">
        <p14:creationId xmlns:p14="http://schemas.microsoft.com/office/powerpoint/2010/main" val="13635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そして、最後のステップです。</a:t>
            </a:r>
            <a:endParaRPr kumimoji="1" lang="en-US" altLang="ja-JP" dirty="0"/>
          </a:p>
          <a:p>
            <a:r>
              <a:rPr kumimoji="1" lang="en-US" altLang="ja-JP" dirty="0"/>
              <a:t>PPMA</a:t>
            </a:r>
            <a:r>
              <a:rPr kumimoji="1" lang="ja-JP" altLang="en-US"/>
              <a:t>の特定作業を行います。</a:t>
            </a:r>
            <a:endParaRPr kumimoji="1" lang="en-US" altLang="ja-JP" dirty="0"/>
          </a:p>
          <a:p>
            <a:r>
              <a:rPr kumimoji="1" lang="ja-JP" altLang="en-US"/>
              <a:t>特定作業では、最短パスの各アクションに対して、そのアクションが発火しなくても初期状態から</a:t>
            </a:r>
            <a:r>
              <a:rPr kumimoji="1" lang="en-US" altLang="ja-JP" dirty="0"/>
              <a:t>Marking</a:t>
            </a:r>
            <a:r>
              <a:rPr kumimoji="1" lang="ja-JP" altLang="en-US"/>
              <a:t>アクションを発火できるか網羅的に探索します。</a:t>
            </a:r>
            <a:endParaRPr kumimoji="1" lang="en-US" altLang="ja-JP" dirty="0"/>
          </a:p>
          <a:p>
            <a:endParaRPr kumimoji="1" lang="en-US" altLang="ja-JP" dirty="0"/>
          </a:p>
          <a:p>
            <a:r>
              <a:rPr kumimoji="1" lang="ja-JP" altLang="en-US"/>
              <a:t>金属加工システムの例では、環境モデルにおいて、「金属準備」の発火なしでは初期状態から他の状態に遷移できず、</a:t>
            </a:r>
            <a:r>
              <a:rPr kumimoji="1" lang="en-US" altLang="ja-JP" dirty="0"/>
              <a:t>Marking</a:t>
            </a:r>
            <a:r>
              <a:rPr kumimoji="1" lang="ja-JP" altLang="en-US"/>
              <a:t>アクションの発火が不可能なため、「金属準備」が</a:t>
            </a:r>
            <a:r>
              <a:rPr kumimoji="1" lang="en-US" altLang="ja-JP" dirty="0"/>
              <a:t>PPMA</a:t>
            </a:r>
            <a:r>
              <a:rPr kumimoji="1" lang="ja-JP" altLang="en-US"/>
              <a:t>だとわかります。</a:t>
            </a:r>
            <a:endParaRPr kumimoji="1" lang="en-US" altLang="ja-JP" dirty="0"/>
          </a:p>
          <a:p>
            <a:r>
              <a:rPr kumimoji="1" lang="ja-JP" altLang="en-US"/>
              <a:t>また、要求モデルにおいても同様に、「成形」が</a:t>
            </a:r>
            <a:r>
              <a:rPr kumimoji="1" lang="en-US" altLang="ja-JP" dirty="0"/>
              <a:t>PPMA</a:t>
            </a:r>
            <a:r>
              <a:rPr kumimoji="1" lang="ja-JP" altLang="en-US"/>
              <a:t>とわかります。</a:t>
            </a:r>
            <a:endParaRPr kumimoji="1" lang="en-US" altLang="ja-JP" dirty="0"/>
          </a:p>
          <a:p>
            <a:endParaRPr kumimoji="1" lang="en-US" altLang="ja-JP" dirty="0"/>
          </a:p>
          <a:p>
            <a:r>
              <a:rPr kumimoji="1" lang="ja-JP" altLang="en-US"/>
              <a:t>そして、各状態に未発火の</a:t>
            </a:r>
            <a:r>
              <a:rPr kumimoji="1" lang="en-US" altLang="ja-JP" dirty="0"/>
              <a:t>PPMA</a:t>
            </a:r>
            <a:r>
              <a:rPr kumimoji="1" lang="ja-JP" altLang="en-US"/>
              <a:t>を割り当てると図のようになります。</a:t>
            </a:r>
            <a:endParaRPr kumimoji="1" lang="en-US" altLang="ja-JP" dirty="0"/>
          </a:p>
          <a:p>
            <a:endParaRPr kumimoji="1" lang="en-US" altLang="ja-JP" dirty="0"/>
          </a:p>
          <a:p>
            <a:r>
              <a:rPr kumimoji="1" lang="en-US" altLang="ja-JP" dirty="0"/>
              <a:t>11:05</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27</a:t>
            </a:fld>
            <a:endParaRPr kumimoji="1" lang="ja-JP" altLang="en-US"/>
          </a:p>
        </p:txBody>
      </p:sp>
    </p:spTree>
    <p:extLst>
      <p:ext uri="{BB962C8B-B14F-4D97-AF65-F5344CB8AC3E}">
        <p14:creationId xmlns:p14="http://schemas.microsoft.com/office/powerpoint/2010/main" val="1117759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同様に、先ほど特定された</a:t>
            </a:r>
            <a:r>
              <a:rPr kumimoji="1" lang="en-US" altLang="ja-JP" dirty="0"/>
              <a:t>PPMA</a:t>
            </a:r>
            <a:r>
              <a:rPr kumimoji="1" lang="ja-JP" altLang="en-US"/>
              <a:t>である「成形」に対して</a:t>
            </a:r>
            <a:r>
              <a:rPr kumimoji="1" lang="en-US" altLang="ja-JP" dirty="0"/>
              <a:t>SPMA</a:t>
            </a:r>
            <a:r>
              <a:rPr kumimoji="1" lang="ja-JP" altLang="en-US"/>
              <a:t>の特定・割り当てをすると図のようになります。</a:t>
            </a:r>
            <a:endParaRPr kumimoji="1" lang="en-US" altLang="ja-JP" dirty="0"/>
          </a:p>
          <a:p>
            <a:r>
              <a:rPr kumimoji="1" lang="ja-JP" altLang="en-US"/>
              <a:t>初期状態から「成形」を発火するために「金属準備」「溶解」が不可避のアクションであるため、これらは</a:t>
            </a:r>
            <a:r>
              <a:rPr kumimoji="1" lang="en-US" altLang="ja-JP" dirty="0"/>
              <a:t>SPMA</a:t>
            </a:r>
            <a:r>
              <a:rPr kumimoji="1" lang="ja-JP" altLang="en-US"/>
              <a:t>となります。</a:t>
            </a:r>
            <a:endParaRPr kumimoji="1" lang="en-US" altLang="ja-JP" dirty="0"/>
          </a:p>
          <a:p>
            <a:r>
              <a:rPr kumimoji="1" lang="ja-JP" altLang="en-US"/>
              <a:t>他の状態においても、「成形」の発火にこれらのアクションが不可避の場合、未発火の</a:t>
            </a:r>
            <a:r>
              <a:rPr kumimoji="1" lang="en-US" altLang="ja-JP" dirty="0"/>
              <a:t>SPMA</a:t>
            </a:r>
            <a:r>
              <a:rPr kumimoji="1" lang="ja-JP" altLang="en-US"/>
              <a:t>として割り当てられます。</a:t>
            </a:r>
            <a:endParaRPr kumimoji="1" lang="en-US" altLang="ja-JP" dirty="0"/>
          </a:p>
          <a:p>
            <a:endParaRPr kumimoji="1" lang="en-US" altLang="ja-JP" dirty="0"/>
          </a:p>
          <a:p>
            <a:r>
              <a:rPr kumimoji="1" lang="ja-JP" altLang="en-US"/>
              <a:t>このように、事前分析では</a:t>
            </a:r>
            <a:r>
              <a:rPr kumimoji="1" lang="en-US" altLang="ja-JP" dirty="0"/>
              <a:t>PPMA</a:t>
            </a:r>
            <a:r>
              <a:rPr kumimoji="1" lang="ja-JP" altLang="en-US"/>
              <a:t>、</a:t>
            </a:r>
            <a:r>
              <a:rPr kumimoji="1" lang="en-US" altLang="ja-JP" dirty="0"/>
              <a:t>SPMA</a:t>
            </a:r>
            <a:r>
              <a:rPr kumimoji="1" lang="ja-JP" altLang="en-US"/>
              <a:t>を再帰的に特定します。</a:t>
            </a:r>
            <a:endParaRPr kumimoji="1" lang="en-US" altLang="ja-JP" dirty="0"/>
          </a:p>
          <a:p>
            <a:endParaRPr kumimoji="1" lang="en-US" altLang="ja-JP" dirty="0"/>
          </a:p>
          <a:p>
            <a:r>
              <a:rPr kumimoji="1" lang="en-US" altLang="ja-JP" dirty="0"/>
              <a:t>11:35</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28</a:t>
            </a:fld>
            <a:endParaRPr kumimoji="1" lang="ja-JP" altLang="en-US"/>
          </a:p>
        </p:txBody>
      </p:sp>
    </p:spTree>
    <p:extLst>
      <p:ext uri="{BB962C8B-B14F-4D97-AF65-F5344CB8AC3E}">
        <p14:creationId xmlns:p14="http://schemas.microsoft.com/office/powerpoint/2010/main" val="3011091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D5E5B-6AA6-E117-9C91-3E1121D84A7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47ACC5-610D-5B6E-3C72-52AEE706C87A}"/>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D82A506-C063-7892-4CB8-420B60FFB5A7}"/>
              </a:ext>
            </a:extLst>
          </p:cNvPr>
          <p:cNvSpPr>
            <a:spLocks noGrp="1"/>
          </p:cNvSpPr>
          <p:nvPr>
            <p:ph type="body" idx="1"/>
          </p:nvPr>
        </p:nvSpPr>
        <p:spPr/>
        <p:txBody>
          <a:bodyPr/>
          <a:lstStyle/>
          <a:p>
            <a:r>
              <a:rPr kumimoji="1" lang="ja-JP" altLang="en-US"/>
              <a:t>つづいて、探索について説明していきます。</a:t>
            </a:r>
            <a:endParaRPr kumimoji="1" lang="en-US" altLang="ja-JP" dirty="0"/>
          </a:p>
          <a:p>
            <a:endParaRPr kumimoji="1" lang="en-US" altLang="ja-JP" dirty="0"/>
          </a:p>
          <a:p>
            <a:r>
              <a:rPr kumimoji="1" lang="ja-JP" altLang="en-US"/>
              <a:t>詳細な手順に入る前に、まずは</a:t>
            </a:r>
            <a:r>
              <a:rPr kumimoji="1" lang="en-US" altLang="ja-JP" dirty="0"/>
              <a:t>Pre-Marking</a:t>
            </a:r>
            <a:r>
              <a:rPr kumimoji="1" lang="ja-JP" altLang="en-US"/>
              <a:t>アクションを用いた距離推定の方法を説明します。</a:t>
            </a:r>
            <a:endParaRPr kumimoji="1" lang="en-US" altLang="ja-JP" dirty="0"/>
          </a:p>
          <a:p>
            <a:endParaRPr kumimoji="1" lang="en-US" altLang="ja-JP" dirty="0"/>
          </a:p>
          <a:p>
            <a:r>
              <a:rPr kumimoji="1" lang="en-US" altLang="ja-JP" dirty="0"/>
              <a:t>11:45</a:t>
            </a:r>
            <a:endParaRPr kumimoji="1" lang="ja-JP" altLang="en-US"/>
          </a:p>
        </p:txBody>
      </p:sp>
      <p:sp>
        <p:nvSpPr>
          <p:cNvPr id="4" name="スライド番号プレースホルダー 3">
            <a:extLst>
              <a:ext uri="{FF2B5EF4-FFF2-40B4-BE49-F238E27FC236}">
                <a16:creationId xmlns:a16="http://schemas.microsoft.com/office/drawing/2014/main" id="{6A6AE4C9-313F-764F-7489-9733DEF80F91}"/>
              </a:ext>
            </a:extLst>
          </p:cNvPr>
          <p:cNvSpPr>
            <a:spLocks noGrp="1"/>
          </p:cNvSpPr>
          <p:nvPr>
            <p:ph type="sldNum" sz="quarter" idx="5"/>
          </p:nvPr>
        </p:nvSpPr>
        <p:spPr/>
        <p:txBody>
          <a:bodyPr/>
          <a:lstStyle/>
          <a:p>
            <a:fld id="{059A420A-BDF0-4775-9670-07D3BFB5E94B}" type="slidenum">
              <a:rPr kumimoji="1" lang="ja-JP" altLang="en-US" smtClean="0"/>
              <a:t>29</a:t>
            </a:fld>
            <a:endParaRPr kumimoji="1" lang="ja-JP" altLang="en-US"/>
          </a:p>
        </p:txBody>
      </p:sp>
    </p:spTree>
    <p:extLst>
      <p:ext uri="{BB962C8B-B14F-4D97-AF65-F5344CB8AC3E}">
        <p14:creationId xmlns:p14="http://schemas.microsoft.com/office/powerpoint/2010/main" val="305234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➡️それでははじめに、本研究の研究背景として、扱う対象である、</a:t>
            </a:r>
            <a:r>
              <a:rPr kumimoji="1" lang="en-US" altLang="ja-JP" dirty="0"/>
              <a:t>Discrete Event System</a:t>
            </a:r>
            <a:r>
              <a:rPr kumimoji="1" lang="ja-JP" altLang="en-US"/>
              <a:t>、</a:t>
            </a:r>
            <a:r>
              <a:rPr kumimoji="1" lang="en-US" altLang="ja-JP" dirty="0"/>
              <a:t>DES</a:t>
            </a:r>
            <a:r>
              <a:rPr kumimoji="1" lang="ja-JP" altLang="en-US"/>
              <a:t>についてご説明します。</a:t>
            </a:r>
          </a:p>
          <a:p>
            <a:endParaRPr kumimoji="1" lang="ja-JP" altLang="en-US"/>
          </a:p>
          <a:p>
            <a:r>
              <a:rPr kumimoji="1" lang="en-US" altLang="ja-JP" dirty="0"/>
              <a:t>DES</a:t>
            </a:r>
            <a:r>
              <a:rPr kumimoji="1" lang="ja-JP" altLang="en-US"/>
              <a:t>とは、アクションの発火に伴い、状態が離散的に変化するシステムのことです。</a:t>
            </a:r>
            <a:endParaRPr kumimoji="1" lang="en-US" altLang="ja-JP" dirty="0"/>
          </a:p>
          <a:p>
            <a:r>
              <a:rPr kumimoji="1" lang="ja-JP" altLang="en-US"/>
              <a:t>これは、スライドの右の図のような状態遷移モデルとして表現することができます。</a:t>
            </a:r>
            <a:endParaRPr kumimoji="1" lang="en-US" altLang="ja-JP" dirty="0"/>
          </a:p>
          <a:p>
            <a:r>
              <a:rPr kumimoji="1" lang="en-US" altLang="ja-JP" dirty="0"/>
              <a:t>DES</a:t>
            </a:r>
            <a:r>
              <a:rPr kumimoji="1" lang="ja-JP" altLang="en-US"/>
              <a:t>は非常に汎用性が高く、通信プロトコルや製造システム、輸送システムなど、多岐にわたる実システムのモデル化に利用されています。</a:t>
            </a:r>
            <a:endParaRPr kumimoji="1" lang="en-US" altLang="ja-JP" dirty="0"/>
          </a:p>
          <a:p>
            <a:endParaRPr kumimoji="1" lang="en-US" altLang="ja-JP" dirty="0"/>
          </a:p>
          <a:p>
            <a:r>
              <a:rPr kumimoji="1" lang="ja-JP" altLang="en-US"/>
              <a:t>本発表では、この後の説明を分かりやすくするため、こちらの「金属加工システム」を例題として進めてまいります。</a:t>
            </a:r>
            <a:endParaRPr kumimoji="1" lang="en-US" altLang="ja-JP" dirty="0"/>
          </a:p>
          <a:p>
            <a:r>
              <a:rPr kumimoji="1" lang="ja-JP" altLang="en-US"/>
              <a:t>このモデルは、金属の準備から始まり、「溶解」「成形」「冷却」のサイクルを任意の回数繰り返したのち、最終的に「研磨」または「皮膜」を施して出荷する、という一連の流れを表現しています。</a:t>
            </a:r>
            <a:endParaRPr kumimoji="1" lang="en-US" altLang="ja-JP" dirty="0"/>
          </a:p>
          <a:p>
            <a:endParaRPr kumimoji="1" lang="en-US" altLang="ja-JP" dirty="0"/>
          </a:p>
          <a:p>
            <a:r>
              <a:rPr kumimoji="1" lang="en-US" altLang="ja-JP" dirty="0"/>
              <a:t>1:00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a:t>
            </a:fld>
            <a:endParaRPr kumimoji="1" lang="ja-JP" altLang="en-US"/>
          </a:p>
        </p:txBody>
      </p:sp>
    </p:spTree>
    <p:extLst>
      <p:ext uri="{BB962C8B-B14F-4D97-AF65-F5344CB8AC3E}">
        <p14:creationId xmlns:p14="http://schemas.microsoft.com/office/powerpoint/2010/main" val="1793242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Pre-Marking</a:t>
            </a:r>
            <a:r>
              <a:rPr kumimoji="1" lang="ja-JP" altLang="en-US"/>
              <a:t>アクションを用いた距離推定の方法を説明します。</a:t>
            </a:r>
            <a:endParaRPr kumimoji="1" lang="en-US" altLang="ja-JP" dirty="0"/>
          </a:p>
          <a:p>
            <a:r>
              <a:rPr kumimoji="1" lang="en-US" altLang="ja-JP" dirty="0"/>
              <a:t>LRA</a:t>
            </a:r>
            <a:r>
              <a:rPr kumimoji="1" lang="ja-JP" altLang="en-US"/>
              <a:t>では</a:t>
            </a:r>
            <a:r>
              <a:rPr kumimoji="1" lang="en-US" altLang="ja-JP" dirty="0"/>
              <a:t>2</a:t>
            </a:r>
            <a:r>
              <a:rPr kumimoji="1" lang="ja-JP" altLang="en-US"/>
              <a:t>通りの過小評価の最大値として距離を推定します。</a:t>
            </a:r>
            <a:endParaRPr kumimoji="1" lang="en-US" altLang="ja-JP" dirty="0"/>
          </a:p>
          <a:p>
            <a:endParaRPr kumimoji="1" lang="en-US" altLang="ja-JP" dirty="0"/>
          </a:p>
          <a:p>
            <a:r>
              <a:rPr kumimoji="1" lang="ja-JP" altLang="en-US"/>
              <a:t>まず、</a:t>
            </a:r>
            <a:r>
              <a:rPr kumimoji="1" lang="en-US" altLang="ja-JP" dirty="0"/>
              <a:t>1</a:t>
            </a:r>
            <a:r>
              <a:rPr kumimoji="1" lang="ja-JP" altLang="en-US"/>
              <a:t>つ目は</a:t>
            </a:r>
            <a:r>
              <a:rPr kumimoji="1" lang="en-US" altLang="ja-JP" dirty="0"/>
              <a:t>Marking</a:t>
            </a:r>
            <a:r>
              <a:rPr kumimoji="1" lang="ja-JP" altLang="en-US"/>
              <a:t>アクションまでの距離です。</a:t>
            </a:r>
            <a:endParaRPr kumimoji="1" lang="en-US" altLang="ja-JP" dirty="0"/>
          </a:p>
          <a:p>
            <a:r>
              <a:rPr kumimoji="1" lang="ja-JP" altLang="en-US"/>
              <a:t>これは先ほど段階を追って説明した</a:t>
            </a:r>
            <a:r>
              <a:rPr kumimoji="1" lang="en-US" altLang="ja-JP" dirty="0"/>
              <a:t>RA</a:t>
            </a:r>
            <a:r>
              <a:rPr kumimoji="1" lang="ja-JP" altLang="en-US"/>
              <a:t>の、探索履歴を活用しない推定距離と同じ値になります。</a:t>
            </a:r>
            <a:endParaRPr kumimoji="1" lang="en-US" altLang="ja-JP" dirty="0"/>
          </a:p>
          <a:p>
            <a:endParaRPr kumimoji="1" lang="en-US" altLang="ja-JP" dirty="0"/>
          </a:p>
          <a:p>
            <a:r>
              <a:rPr kumimoji="1" lang="en-US" altLang="ja-JP" dirty="0"/>
              <a:t>2</a:t>
            </a:r>
            <a:r>
              <a:rPr kumimoji="1" lang="ja-JP" altLang="en-US"/>
              <a:t>つ目は最も遠い</a:t>
            </a:r>
            <a:r>
              <a:rPr kumimoji="1" lang="en-US" altLang="ja-JP" dirty="0"/>
              <a:t>Pre-Marking</a:t>
            </a:r>
            <a:r>
              <a:rPr kumimoji="1" lang="ja-JP" altLang="en-US"/>
              <a:t>アクションまでの距離＋１です。</a:t>
            </a:r>
            <a:endParaRPr kumimoji="1" lang="en-US" altLang="ja-JP" dirty="0"/>
          </a:p>
          <a:p>
            <a:r>
              <a:rPr kumimoji="1" lang="ja-JP" altLang="en-US"/>
              <a:t>これは、最も困難なボトルネックを解消後、即座に</a:t>
            </a:r>
            <a:r>
              <a:rPr kumimoji="1" lang="en-US" altLang="ja-JP" dirty="0"/>
              <a:t>Marking</a:t>
            </a:r>
            <a:r>
              <a:rPr kumimoji="1" lang="ja-JP" altLang="en-US"/>
              <a:t>アクションが発火できる場合の距離になります。</a:t>
            </a:r>
            <a:endParaRPr kumimoji="1" lang="en-US" altLang="ja-JP" dirty="0"/>
          </a:p>
          <a:p>
            <a:endParaRPr kumimoji="1" lang="en-US" altLang="ja-JP" dirty="0"/>
          </a:p>
          <a:p>
            <a:r>
              <a:rPr kumimoji="1" lang="en-US" altLang="ja-JP" dirty="0"/>
              <a:t>12:10</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30</a:t>
            </a:fld>
            <a:endParaRPr kumimoji="1" lang="ja-JP" altLang="en-US"/>
          </a:p>
        </p:txBody>
      </p:sp>
    </p:spTree>
    <p:extLst>
      <p:ext uri="{BB962C8B-B14F-4D97-AF65-F5344CB8AC3E}">
        <p14:creationId xmlns:p14="http://schemas.microsoft.com/office/powerpoint/2010/main" val="271708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それでは、</a:t>
            </a:r>
            <a:r>
              <a:rPr kumimoji="1" lang="en-US" altLang="ja-JP" dirty="0"/>
              <a:t>LRA</a:t>
            </a:r>
            <a:r>
              <a:rPr kumimoji="1" lang="ja-JP" altLang="en-US"/>
              <a:t>による探索の様子を紹介します。</a:t>
            </a:r>
            <a:endParaRPr kumimoji="1" lang="en-US" altLang="ja-JP" dirty="0"/>
          </a:p>
          <a:p>
            <a:endParaRPr kumimoji="1" lang="en-US" altLang="ja-JP" dirty="0"/>
          </a:p>
          <a:p>
            <a:r>
              <a:rPr kumimoji="1" lang="ja-JP" altLang="en-US"/>
              <a:t>まず、</a:t>
            </a:r>
            <a:r>
              <a:rPr kumimoji="1" lang="en-US" altLang="ja-JP" dirty="0"/>
              <a:t>Marking</a:t>
            </a:r>
            <a:r>
              <a:rPr kumimoji="1" lang="ja-JP" altLang="en-US"/>
              <a:t>アクションから逆算し、直接必要な</a:t>
            </a:r>
            <a:r>
              <a:rPr kumimoji="1" lang="en-US" altLang="ja-JP" dirty="0"/>
              <a:t>PPMA</a:t>
            </a:r>
            <a:r>
              <a:rPr kumimoji="1" lang="ja-JP" altLang="en-US"/>
              <a:t>として「金属準備」と「成形」が特定されます。</a:t>
            </a:r>
            <a:endParaRPr kumimoji="1" lang="en-US" altLang="ja-JP" dirty="0"/>
          </a:p>
          <a:p>
            <a:r>
              <a:rPr kumimoji="1" lang="ja-JP" altLang="en-US"/>
              <a:t>さらに、「成形」を行うにはその前に「金属準備」「溶解」が必要です。</a:t>
            </a:r>
            <a:endParaRPr kumimoji="1" lang="en-US" altLang="ja-JP" dirty="0"/>
          </a:p>
          <a:p>
            <a:r>
              <a:rPr kumimoji="1" lang="ja-JP" altLang="en-US"/>
              <a:t>また、「溶解」を行うには「金属準備」が必要です。</a:t>
            </a:r>
            <a:endParaRPr kumimoji="1" lang="en-US" altLang="ja-JP" dirty="0"/>
          </a:p>
          <a:p>
            <a:r>
              <a:rPr kumimoji="1" lang="ja-JP" altLang="en-US"/>
              <a:t>このように依存関係を再帰的に遡ることで、このシステムには「金属準備」「成形」「溶解」という</a:t>
            </a:r>
            <a:r>
              <a:rPr kumimoji="1" lang="en-US" altLang="ja-JP" dirty="0"/>
              <a:t>3</a:t>
            </a:r>
            <a:r>
              <a:rPr kumimoji="1" lang="ja-JP" altLang="en-US"/>
              <a:t>つの</a:t>
            </a:r>
            <a:r>
              <a:rPr kumimoji="1" lang="en-US" altLang="ja-JP" dirty="0"/>
              <a:t>PMA</a:t>
            </a:r>
            <a:r>
              <a:rPr kumimoji="1" lang="ja-JP" altLang="en-US"/>
              <a:t>が存在することが判明します。</a:t>
            </a:r>
          </a:p>
          <a:p>
            <a:endParaRPr kumimoji="1" lang="ja-JP" altLang="en-US"/>
          </a:p>
          <a:p>
            <a:r>
              <a:rPr kumimoji="1" lang="ja-JP" altLang="en-US"/>
              <a:t>これに基づき、アクションの優先度を決める距離推定を行います。</a:t>
            </a:r>
            <a:endParaRPr kumimoji="1" lang="en-US" altLang="ja-JP" dirty="0"/>
          </a:p>
          <a:p>
            <a:r>
              <a:rPr kumimoji="1" lang="ja-JP" altLang="en-US"/>
              <a:t>オレンジ色の数式をご覧ください。</a:t>
            </a:r>
            <a:endParaRPr kumimoji="1" lang="en-US" altLang="ja-JP" dirty="0"/>
          </a:p>
          <a:p>
            <a:r>
              <a:rPr kumimoji="1" lang="ja-JP" altLang="en-US"/>
              <a:t>ここでは、次に発火可能な「金属準備」の評価を行っています。</a:t>
            </a:r>
          </a:p>
          <a:p>
            <a:endParaRPr kumimoji="1" lang="ja-JP" altLang="en-US"/>
          </a:p>
          <a:p>
            <a:r>
              <a:rPr kumimoji="1" lang="ja-JP" altLang="en-US"/>
              <a:t>式全体は</a:t>
            </a:r>
            <a:r>
              <a:rPr kumimoji="1" lang="en-US" altLang="ja-JP" dirty="0"/>
              <a:t>2</a:t>
            </a:r>
            <a:r>
              <a:rPr kumimoji="1" lang="ja-JP" altLang="en-US"/>
              <a:t>つの値の最大値をとっています。</a:t>
            </a:r>
            <a:endParaRPr kumimoji="1" lang="en-US" altLang="ja-JP" dirty="0"/>
          </a:p>
          <a:p>
            <a:r>
              <a:rPr kumimoji="1" lang="ja-JP" altLang="en-US"/>
              <a:t>左側の</a:t>
            </a:r>
            <a:r>
              <a:rPr kumimoji="1" lang="en-US" altLang="ja-JP" dirty="0"/>
              <a:t>2</a:t>
            </a:r>
            <a:r>
              <a:rPr kumimoji="1" lang="ja-JP" altLang="en-US"/>
              <a:t>は、単純な</a:t>
            </a:r>
            <a:r>
              <a:rPr kumimoji="1" lang="en-US" altLang="ja-JP" dirty="0"/>
              <a:t>Marking</a:t>
            </a:r>
            <a:r>
              <a:rPr kumimoji="1" lang="ja-JP" altLang="en-US"/>
              <a:t>アクションまでの距離です。</a:t>
            </a:r>
            <a:endParaRPr kumimoji="1" lang="en-US" altLang="ja-JP" dirty="0"/>
          </a:p>
          <a:p>
            <a:r>
              <a:rPr kumimoji="1" lang="ja-JP" altLang="en-US"/>
              <a:t>重要なのは右側です。</a:t>
            </a:r>
            <a:endParaRPr kumimoji="1" lang="en-US" altLang="ja-JP" dirty="0"/>
          </a:p>
          <a:p>
            <a:r>
              <a:rPr kumimoji="1" lang="ja-JP" altLang="en-US"/>
              <a:t>ここで</a:t>
            </a:r>
            <a:r>
              <a:rPr kumimoji="1" lang="en-US" altLang="ja-JP" dirty="0"/>
              <a:t>PMA</a:t>
            </a:r>
            <a:r>
              <a:rPr kumimoji="1" lang="ja-JP" altLang="en-US"/>
              <a:t>を考慮した計算を行います。</a:t>
            </a:r>
          </a:p>
          <a:p>
            <a:endParaRPr kumimoji="1" lang="ja-JP" altLang="en-US"/>
          </a:p>
          <a:p>
            <a:r>
              <a:rPr kumimoji="1" lang="ja-JP" altLang="en-US"/>
              <a:t>収集した</a:t>
            </a:r>
            <a:r>
              <a:rPr kumimoji="1" lang="en-US" altLang="ja-JP" dirty="0"/>
              <a:t>PMA</a:t>
            </a:r>
            <a:r>
              <a:rPr kumimoji="1" lang="ja-JP" altLang="en-US"/>
              <a:t>のうち、今まさに実行しようとしている「金属準備」は解消されるため計算から除外します。</a:t>
            </a:r>
            <a:endParaRPr kumimoji="1" lang="en-US" altLang="ja-JP" dirty="0"/>
          </a:p>
          <a:p>
            <a:r>
              <a:rPr kumimoji="1" lang="ja-JP" altLang="en-US"/>
              <a:t>そして、残る</a:t>
            </a:r>
            <a:r>
              <a:rPr kumimoji="1" lang="en-US" altLang="ja-JP" dirty="0"/>
              <a:t>PMA</a:t>
            </a:r>
            <a:r>
              <a:rPr kumimoji="1" lang="ja-JP" altLang="en-US"/>
              <a:t>である「成形」と「溶解」までの距離に着目します。</a:t>
            </a:r>
            <a:endParaRPr kumimoji="1" lang="en-US" altLang="ja-JP" dirty="0"/>
          </a:p>
          <a:p>
            <a:r>
              <a:rPr kumimoji="1" lang="ja-JP" altLang="en-US"/>
              <a:t>「成形」までは距離</a:t>
            </a:r>
            <a:r>
              <a:rPr kumimoji="1" lang="en-US" altLang="ja-JP" dirty="0"/>
              <a:t>2</a:t>
            </a:r>
            <a:r>
              <a:rPr kumimoji="1" lang="ja-JP" altLang="en-US"/>
              <a:t>、「溶解」までは距離</a:t>
            </a:r>
            <a:r>
              <a:rPr kumimoji="1" lang="en-US" altLang="ja-JP" dirty="0"/>
              <a:t>1</a:t>
            </a:r>
            <a:r>
              <a:rPr kumimoji="1" lang="ja-JP" altLang="en-US"/>
              <a:t>ですので、より遠い</a:t>
            </a:r>
            <a:r>
              <a:rPr kumimoji="1" lang="en-US" altLang="ja-JP" dirty="0"/>
              <a:t>2</a:t>
            </a:r>
            <a:r>
              <a:rPr kumimoji="1" lang="ja-JP" altLang="en-US"/>
              <a:t>を採用し、これに</a:t>
            </a:r>
            <a:r>
              <a:rPr kumimoji="1" lang="en-US" altLang="ja-JP" dirty="0"/>
              <a:t>1</a:t>
            </a:r>
            <a:r>
              <a:rPr kumimoji="1" lang="ja-JP" altLang="en-US"/>
              <a:t>を加えます。</a:t>
            </a:r>
          </a:p>
          <a:p>
            <a:endParaRPr kumimoji="1" lang="ja-JP" altLang="en-US"/>
          </a:p>
          <a:p>
            <a:r>
              <a:rPr kumimoji="1" lang="ja-JP" altLang="en-US"/>
              <a:t>つまり、「</a:t>
            </a:r>
            <a:r>
              <a:rPr kumimoji="1" lang="en-US" altLang="ja-JP" dirty="0"/>
              <a:t>Marking</a:t>
            </a:r>
            <a:r>
              <a:rPr kumimoji="1" lang="ja-JP" altLang="en-US"/>
              <a:t>アクションまでの直接の距離は</a:t>
            </a:r>
            <a:r>
              <a:rPr kumimoji="1" lang="en-US" altLang="ja-JP" dirty="0"/>
              <a:t>2</a:t>
            </a:r>
            <a:r>
              <a:rPr kumimoji="1" lang="ja-JP" altLang="en-US"/>
              <a:t>だが、解決すべき</a:t>
            </a:r>
            <a:r>
              <a:rPr kumimoji="1" lang="en-US" altLang="ja-JP" dirty="0"/>
              <a:t>PMA</a:t>
            </a:r>
            <a:r>
              <a:rPr kumimoji="1" lang="ja-JP" altLang="en-US"/>
              <a:t>として成形が残っているため、実際の距離は</a:t>
            </a:r>
            <a:r>
              <a:rPr kumimoji="1" lang="en-US" altLang="ja-JP" dirty="0"/>
              <a:t>3</a:t>
            </a:r>
            <a:r>
              <a:rPr kumimoji="1" lang="ja-JP" altLang="en-US"/>
              <a:t>以上かかる」と推定されます。</a:t>
            </a:r>
            <a:endParaRPr kumimoji="1" lang="en-US" altLang="ja-JP" dirty="0"/>
          </a:p>
          <a:p>
            <a:endParaRPr kumimoji="1" lang="en-US" altLang="ja-JP" dirty="0"/>
          </a:p>
          <a:p>
            <a:r>
              <a:rPr kumimoji="1" lang="en-US" altLang="ja-JP" dirty="0"/>
              <a:t>13:15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31</a:t>
            </a:fld>
            <a:endParaRPr kumimoji="1" lang="ja-JP" altLang="en-US"/>
          </a:p>
        </p:txBody>
      </p:sp>
    </p:spTree>
    <p:extLst>
      <p:ext uri="{BB962C8B-B14F-4D97-AF65-F5344CB8AC3E}">
        <p14:creationId xmlns:p14="http://schemas.microsoft.com/office/powerpoint/2010/main" val="6880337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そして「金属準備」を発火後の、状態</a:t>
            </a:r>
            <a:r>
              <a:rPr kumimoji="1" lang="en-US" altLang="ja-JP" dirty="0"/>
              <a:t>1,0</a:t>
            </a:r>
            <a:r>
              <a:rPr kumimoji="1" lang="ja-JP" altLang="en-US"/>
              <a:t>を構築します。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ここが、従来手法</a:t>
            </a:r>
            <a:r>
              <a:rPr kumimoji="1" lang="en-US" altLang="ja-JP" dirty="0"/>
              <a:t>RA</a:t>
            </a:r>
            <a:r>
              <a:rPr kumimoji="1" lang="ja-JP" altLang="en-US"/>
              <a:t>との決定的な違いが現れる場面です。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探索の候補は「溶解」「研磨」「皮膜」の</a:t>
            </a:r>
            <a:r>
              <a:rPr kumimoji="1" lang="en-US" altLang="ja-JP" dirty="0"/>
              <a:t>3</a:t>
            </a:r>
            <a:r>
              <a:rPr kumimoji="1" lang="ja-JP" altLang="en-US"/>
              <a:t>つです。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従来手法</a:t>
            </a:r>
            <a:r>
              <a:rPr kumimoji="1" lang="en-US" altLang="ja-JP" dirty="0"/>
              <a:t>RA</a:t>
            </a:r>
            <a:r>
              <a:rPr kumimoji="1" lang="ja-JP" altLang="en-US"/>
              <a:t>では、</a:t>
            </a:r>
            <a:r>
              <a:rPr kumimoji="1" lang="en-US" altLang="ja-JP" dirty="0"/>
              <a:t>Marking</a:t>
            </a:r>
            <a:r>
              <a:rPr kumimoji="1" lang="ja-JP" altLang="en-US"/>
              <a:t>アクションまでの距離だけを見るため、数値が小さい「研磨」や「皮膜」を近道と誤認して選んでしまいます。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a:t>
            </a:r>
            <a:r>
              <a:rPr kumimoji="1" lang="en-US" altLang="ja-JP" dirty="0"/>
              <a:t>LRA</a:t>
            </a:r>
            <a:r>
              <a:rPr kumimoji="1" lang="ja-JP" altLang="en-US"/>
              <a:t>では違います。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先ほどのロジックにより、まだ「成形」と「溶解」の</a:t>
            </a:r>
            <a:r>
              <a:rPr kumimoji="1" lang="en-US" altLang="ja-JP" dirty="0"/>
              <a:t>PMA</a:t>
            </a:r>
            <a:r>
              <a:rPr kumimoji="1" lang="ja-JP" altLang="en-US"/>
              <a:t>が残っていることを見逃しません。</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もしここで「研磨」や「皮膜」を選ぼうとすると、これらは</a:t>
            </a:r>
            <a:r>
              <a:rPr kumimoji="1" lang="en-US" altLang="ja-JP" dirty="0"/>
              <a:t>PMA</a:t>
            </a:r>
            <a:r>
              <a:rPr kumimoji="1" lang="ja-JP" altLang="en-US"/>
              <a:t>に向かわないアクションであるため、評価値は</a:t>
            </a:r>
            <a:r>
              <a:rPr kumimoji="1" lang="en-US" altLang="ja-JP" dirty="0"/>
              <a:t>5</a:t>
            </a:r>
            <a:r>
              <a:rPr kumimoji="1" lang="ja-JP" altLang="en-US"/>
              <a:t>と大きく悪化します。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一方で、</a:t>
            </a:r>
            <a:r>
              <a:rPr kumimoji="1" lang="en-US" altLang="ja-JP" dirty="0"/>
              <a:t>PMA</a:t>
            </a:r>
            <a:r>
              <a:rPr kumimoji="1" lang="ja-JP" altLang="en-US"/>
              <a:t>の一つである「溶解」を選ぶルートは</a:t>
            </a:r>
            <a:r>
              <a:rPr kumimoji="1" lang="en-US" altLang="ja-JP" dirty="0"/>
              <a:t>4</a:t>
            </a:r>
            <a:r>
              <a:rPr kumimoji="1" lang="ja-JP" altLang="en-US"/>
              <a:t>と評価されます。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この結果、</a:t>
            </a:r>
            <a:r>
              <a:rPr kumimoji="1" lang="en-US" altLang="ja-JP" dirty="0"/>
              <a:t>LRA</a:t>
            </a:r>
            <a:r>
              <a:rPr kumimoji="1" lang="ja-JP" altLang="en-US"/>
              <a:t>は目先の近道に惑わされず、残された</a:t>
            </a:r>
            <a:r>
              <a:rPr kumimoji="1" lang="en-US" altLang="ja-JP" dirty="0"/>
              <a:t>PMA</a:t>
            </a:r>
            <a:r>
              <a:rPr kumimoji="1" lang="ja-JP" altLang="en-US"/>
              <a:t>を解消する正しいアクション「溶解」を確実に選択することができます。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13:50</a:t>
            </a:r>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32</a:t>
            </a:fld>
            <a:endParaRPr kumimoji="1" lang="ja-JP" altLang="en-US"/>
          </a:p>
        </p:txBody>
      </p:sp>
    </p:spTree>
    <p:extLst>
      <p:ext uri="{BB962C8B-B14F-4D97-AF65-F5344CB8AC3E}">
        <p14:creationId xmlns:p14="http://schemas.microsoft.com/office/powerpoint/2010/main" val="209993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次に、「溶解」を発火後の、状態</a:t>
            </a:r>
            <a:r>
              <a:rPr kumimoji="1" lang="en-US" altLang="ja-JP" dirty="0"/>
              <a:t>2,0</a:t>
            </a:r>
            <a:r>
              <a:rPr kumimoji="1" lang="ja-JP" altLang="en-US"/>
              <a:t>を構築します。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ここでは、「成形」が</a:t>
            </a:r>
            <a:r>
              <a:rPr kumimoji="1" lang="en-US" altLang="ja-JP" dirty="0"/>
              <a:t>PMA</a:t>
            </a:r>
            <a:r>
              <a:rPr kumimoji="1" lang="ja-JP" altLang="en-US"/>
              <a:t>として特定されます。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しかし、今回選択しようとしているアクションは、まさにその「成形」自身です。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この場合、次に発火することで解消されるため、距離推定の計算からは除外されます。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そのため、未発火の</a:t>
            </a:r>
            <a:r>
              <a:rPr kumimoji="1" lang="en-US" altLang="ja-JP" dirty="0"/>
              <a:t>PMA</a:t>
            </a:r>
            <a:r>
              <a:rPr kumimoji="1" lang="ja-JP" altLang="en-US"/>
              <a:t>はないものとして扱われ、ここでの評価値は</a:t>
            </a:r>
            <a:r>
              <a:rPr kumimoji="1" lang="en-US" altLang="ja-JP" dirty="0"/>
              <a:t>Marking</a:t>
            </a:r>
            <a:r>
              <a:rPr kumimoji="1" lang="ja-JP" altLang="en-US"/>
              <a:t>アクションまでの距離のみで</a:t>
            </a:r>
            <a:r>
              <a:rPr kumimoji="1" lang="en-US" altLang="ja-JP" dirty="0"/>
              <a:t>3</a:t>
            </a:r>
            <a:r>
              <a:rPr kumimoji="1" lang="ja-JP" altLang="en-US"/>
              <a:t>と推定されます。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a:t>
            </a:r>
            <a:r>
              <a:rPr kumimoji="1" lang="en-US" altLang="ja-JP" dirty="0"/>
              <a:t>3</a:t>
            </a:r>
            <a:r>
              <a:rPr kumimoji="1" lang="ja-JP" altLang="en-US"/>
              <a:t>が候補の中で最短の推定値となるため、ここでは「成形」を選択します。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14:15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33</a:t>
            </a:fld>
            <a:endParaRPr kumimoji="1" lang="ja-JP" altLang="en-US"/>
          </a:p>
        </p:txBody>
      </p:sp>
    </p:spTree>
    <p:extLst>
      <p:ext uri="{BB962C8B-B14F-4D97-AF65-F5344CB8AC3E}">
        <p14:creationId xmlns:p14="http://schemas.microsoft.com/office/powerpoint/2010/main" val="3773039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そして、「成形」を発火後の、状態</a:t>
            </a:r>
            <a:r>
              <a:rPr kumimoji="1" lang="en-US" altLang="ja-JP" dirty="0"/>
              <a:t>3,1</a:t>
            </a:r>
            <a:r>
              <a:rPr kumimoji="1" lang="ja-JP" altLang="en-US"/>
              <a:t>が構築されました。</a:t>
            </a:r>
          </a:p>
          <a:p>
            <a:endParaRPr kumimoji="1" lang="ja-JP" altLang="en-US"/>
          </a:p>
          <a:p>
            <a:r>
              <a:rPr kumimoji="1" lang="ja-JP" altLang="en-US"/>
              <a:t>ここで、リストアップされていたすべての</a:t>
            </a:r>
            <a:r>
              <a:rPr kumimoji="1" lang="en-US" altLang="ja-JP" dirty="0"/>
              <a:t>PMA</a:t>
            </a:r>
            <a:r>
              <a:rPr kumimoji="1" lang="ja-JP" altLang="en-US"/>
              <a:t>の発火が完了しました。</a:t>
            </a:r>
            <a:endParaRPr kumimoji="1" lang="en-US" altLang="ja-JP" dirty="0"/>
          </a:p>
          <a:p>
            <a:r>
              <a:rPr kumimoji="1" lang="ja-JP" altLang="en-US"/>
              <a:t>そのため、ここからは</a:t>
            </a:r>
            <a:r>
              <a:rPr kumimoji="1" lang="en-US" altLang="ja-JP" dirty="0"/>
              <a:t>Marking</a:t>
            </a:r>
            <a:r>
              <a:rPr kumimoji="1" lang="ja-JP" altLang="en-US"/>
              <a:t>アクションまでの直接的な距離のみで推定します。</a:t>
            </a:r>
          </a:p>
          <a:p>
            <a:endParaRPr kumimoji="1" lang="ja-JP" altLang="en-US"/>
          </a:p>
          <a:p>
            <a:r>
              <a:rPr kumimoji="1" lang="ja-JP" altLang="en-US"/>
              <a:t>そして、推定距離が最短の「冷却」が選択されます。</a:t>
            </a:r>
            <a:endParaRPr kumimoji="1" lang="en-US" altLang="ja-JP" dirty="0"/>
          </a:p>
          <a:p>
            <a:endParaRPr kumimoji="1" lang="en-US" altLang="ja-JP" dirty="0"/>
          </a:p>
          <a:p>
            <a:r>
              <a:rPr kumimoji="1" lang="en-US" altLang="ja-JP" dirty="0"/>
              <a:t>14:30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34</a:t>
            </a:fld>
            <a:endParaRPr kumimoji="1" lang="ja-JP" altLang="en-US"/>
          </a:p>
        </p:txBody>
      </p:sp>
    </p:spTree>
    <p:extLst>
      <p:ext uri="{BB962C8B-B14F-4D97-AF65-F5344CB8AC3E}">
        <p14:creationId xmlns:p14="http://schemas.microsoft.com/office/powerpoint/2010/main" val="17210545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すると、「冷却」を発火後の、状態</a:t>
            </a:r>
            <a:r>
              <a:rPr kumimoji="1" lang="en-US" altLang="ja-JP" dirty="0"/>
              <a:t>1,1</a:t>
            </a:r>
            <a:r>
              <a:rPr kumimoji="1" lang="ja-JP" altLang="en-US"/>
              <a:t>が構築されます。</a:t>
            </a:r>
            <a:endParaRPr kumimoji="1" lang="en-US" altLang="ja-JP" dirty="0"/>
          </a:p>
          <a:p>
            <a:endParaRPr kumimoji="1" lang="en-US" altLang="ja-JP" dirty="0"/>
          </a:p>
          <a:p>
            <a:r>
              <a:rPr kumimoji="1" lang="ja-JP" altLang="en-US"/>
              <a:t>引き続き未発火の</a:t>
            </a:r>
            <a:r>
              <a:rPr kumimoji="1" lang="en-US" altLang="ja-JP" dirty="0"/>
              <a:t>PMA</a:t>
            </a:r>
            <a:r>
              <a:rPr kumimoji="1" lang="ja-JP" altLang="en-US"/>
              <a:t>は存在しないため、</a:t>
            </a:r>
            <a:r>
              <a:rPr kumimoji="1" lang="en-US" altLang="ja-JP" dirty="0"/>
              <a:t>Marking</a:t>
            </a:r>
            <a:r>
              <a:rPr kumimoji="1" lang="ja-JP" altLang="en-US"/>
              <a:t>アクションまでの距離のみで推定します。</a:t>
            </a:r>
            <a:endParaRPr kumimoji="1" lang="en-US" altLang="ja-JP" dirty="0"/>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今回は</a:t>
            </a:r>
            <a:r>
              <a:rPr kumimoji="1" lang="en-US" altLang="ja-JP" dirty="0"/>
              <a:t>5</a:t>
            </a:r>
            <a:r>
              <a:rPr kumimoji="1" lang="ja-JP" altLang="en-US"/>
              <a:t>つの候補から探索を選択するのですが、右側の「研磨」や「皮膜」を選択すると</a:t>
            </a:r>
            <a:r>
              <a:rPr kumimoji="1" lang="en-US" altLang="ja-JP" dirty="0"/>
              <a:t>Marking</a:t>
            </a:r>
            <a:r>
              <a:rPr kumimoji="1" lang="ja-JP" altLang="en-US"/>
              <a:t>アクションに最も近づけることがわかります。</a:t>
            </a:r>
            <a:endParaRPr kumimoji="1" lang="en-US" altLang="ja-JP" dirty="0"/>
          </a:p>
          <a:p>
            <a:endParaRPr kumimoji="1" lang="ja-JP" altLang="en-US"/>
          </a:p>
          <a:p>
            <a:endParaRPr kumimoji="1" lang="ja-JP" altLang="en-US"/>
          </a:p>
          <a:p>
            <a:r>
              <a:rPr kumimoji="1" lang="en-US" altLang="ja-JP" dirty="0"/>
              <a:t>14:45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35</a:t>
            </a:fld>
            <a:endParaRPr kumimoji="1" lang="ja-JP" altLang="en-US"/>
          </a:p>
        </p:txBody>
      </p:sp>
    </p:spTree>
    <p:extLst>
      <p:ext uri="{BB962C8B-B14F-4D97-AF65-F5344CB8AC3E}">
        <p14:creationId xmlns:p14="http://schemas.microsoft.com/office/powerpoint/2010/main" val="1379303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最後に、「研磨」を発火後の、状態</a:t>
            </a:r>
            <a:r>
              <a:rPr kumimoji="1" lang="en-US" altLang="ja-JP" dirty="0"/>
              <a:t>4,1</a:t>
            </a:r>
            <a:r>
              <a:rPr kumimoji="1" lang="ja-JP" altLang="en-US"/>
              <a:t>を構築しました。</a:t>
            </a:r>
            <a:endParaRPr kumimoji="1" lang="en-US" altLang="ja-JP" dirty="0"/>
          </a:p>
          <a:p>
            <a:r>
              <a:rPr kumimoji="1" lang="ja-JP" altLang="en-US"/>
              <a:t>これにより、</a:t>
            </a:r>
            <a:r>
              <a:rPr kumimoji="1" lang="en-US" altLang="ja-JP" dirty="0"/>
              <a:t>Marking</a:t>
            </a:r>
            <a:r>
              <a:rPr kumimoji="1" lang="ja-JP" altLang="en-US"/>
              <a:t>アクションである「出荷」が発火可能となり、探索終了となります。</a:t>
            </a:r>
            <a:endParaRPr kumimoji="1" lang="en-US" altLang="ja-JP" dirty="0"/>
          </a:p>
          <a:p>
            <a:endParaRPr kumimoji="1" lang="en-US" altLang="ja-JP" dirty="0"/>
          </a:p>
          <a:p>
            <a:r>
              <a:rPr kumimoji="1" lang="en-US" altLang="ja-JP" dirty="0"/>
              <a:t>14:55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36</a:t>
            </a:fld>
            <a:endParaRPr kumimoji="1" lang="ja-JP" altLang="en-US"/>
          </a:p>
        </p:txBody>
      </p:sp>
    </p:spTree>
    <p:extLst>
      <p:ext uri="{BB962C8B-B14F-4D97-AF65-F5344CB8AC3E}">
        <p14:creationId xmlns:p14="http://schemas.microsoft.com/office/powerpoint/2010/main" val="2286327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このように、</a:t>
            </a:r>
            <a:r>
              <a:rPr kumimoji="1" lang="en-US" altLang="ja-JP" dirty="0"/>
              <a:t>Marking</a:t>
            </a:r>
            <a:r>
              <a:rPr kumimoji="1" lang="ja-JP" altLang="en-US"/>
              <a:t>アクションまでの距離だけでなく、未発火の</a:t>
            </a:r>
            <a:r>
              <a:rPr kumimoji="1" lang="en-US" altLang="ja-JP" dirty="0"/>
              <a:t>Pre-Marking</a:t>
            </a:r>
            <a:r>
              <a:rPr kumimoji="1" lang="ja-JP" altLang="en-US"/>
              <a:t>アクションを考慮することで、効率的に探索が行えます。</a:t>
            </a:r>
          </a:p>
          <a:p>
            <a:r>
              <a:rPr kumimoji="1" lang="ja-JP" altLang="en-US"/>
              <a:t>結果として、不要な探索が削減され、</a:t>
            </a:r>
            <a:r>
              <a:rPr kumimoji="1" lang="en-US" altLang="ja-JP" dirty="0"/>
              <a:t>DCS</a:t>
            </a:r>
            <a:r>
              <a:rPr kumimoji="1" lang="ja-JP" altLang="en-US"/>
              <a:t>の性能向上につながると考えています。</a:t>
            </a:r>
            <a:endParaRPr kumimoji="1" lang="en-US" altLang="ja-JP" dirty="0"/>
          </a:p>
          <a:p>
            <a:endParaRPr kumimoji="1" lang="en-US" altLang="ja-JP" dirty="0"/>
          </a:p>
          <a:p>
            <a:r>
              <a:rPr kumimoji="1" lang="en-US" altLang="ja-JP" dirty="0"/>
              <a:t>15:00</a:t>
            </a:r>
            <a:endParaRPr kumimoji="1" lang="ja-JP" altLang="en-US"/>
          </a:p>
          <a:p>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37</a:t>
            </a:fld>
            <a:endParaRPr kumimoji="1" lang="ja-JP" altLang="en-US"/>
          </a:p>
        </p:txBody>
      </p:sp>
    </p:spTree>
    <p:extLst>
      <p:ext uri="{BB962C8B-B14F-4D97-AF65-F5344CB8AC3E}">
        <p14:creationId xmlns:p14="http://schemas.microsoft.com/office/powerpoint/2010/main" val="3031094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LRA</a:t>
            </a:r>
            <a:r>
              <a:rPr kumimoji="1" lang="ja-JP" altLang="en-US"/>
              <a:t>の評価にあたって、このようにリサーチクエスチョンを定めました。</a:t>
            </a:r>
            <a:endParaRPr kumimoji="1" lang="en-US" altLang="ja-JP" dirty="0"/>
          </a:p>
          <a:p>
            <a:endParaRPr kumimoji="1" lang="en-US" altLang="ja-JP" dirty="0"/>
          </a:p>
          <a:p>
            <a:r>
              <a:rPr kumimoji="1" lang="en-US" altLang="ja-JP" dirty="0"/>
              <a:t>1</a:t>
            </a:r>
            <a:r>
              <a:rPr kumimoji="1" lang="ja-JP" altLang="en-US"/>
              <a:t>つ目は、探索効率の改善に関わるもので、「</a:t>
            </a:r>
            <a:r>
              <a:rPr kumimoji="1" lang="en-US" altLang="ja-JP" dirty="0"/>
              <a:t>PMA</a:t>
            </a:r>
            <a:r>
              <a:rPr kumimoji="1" lang="ja-JP" altLang="en-US"/>
              <a:t>の導入により探索状態数を削減できるか」です。</a:t>
            </a:r>
            <a:endParaRPr kumimoji="1" lang="en-US" altLang="ja-JP" dirty="0"/>
          </a:p>
          <a:p>
            <a:r>
              <a:rPr kumimoji="1" lang="en-US" altLang="ja-JP" dirty="0"/>
              <a:t>2</a:t>
            </a:r>
            <a:r>
              <a:rPr kumimoji="1" lang="ja-JP" altLang="en-US"/>
              <a:t>つ目は、探索コストの削減に関わるもので、「メモリ使用量および合成時間を削減できるか」です。</a:t>
            </a:r>
            <a:endParaRPr kumimoji="1" lang="en-US" altLang="ja-JP" dirty="0"/>
          </a:p>
          <a:p>
            <a:r>
              <a:rPr kumimoji="1" lang="en-US" altLang="ja-JP" dirty="0"/>
              <a:t>3</a:t>
            </a:r>
            <a:r>
              <a:rPr kumimoji="1" lang="ja-JP" altLang="en-US"/>
              <a:t>つ目は、規模拡大に対する耐性に関わるもので、「大規模な問題においても有効性を維持できるか」です。</a:t>
            </a:r>
            <a:endParaRPr kumimoji="1" lang="en-US" altLang="ja-JP" dirty="0"/>
          </a:p>
          <a:p>
            <a:endParaRPr kumimoji="1" lang="en-US" altLang="ja-JP" dirty="0"/>
          </a:p>
          <a:p>
            <a:r>
              <a:rPr kumimoji="1" lang="ja-JP" altLang="en-US"/>
              <a:t>（時間がない場合）</a:t>
            </a:r>
            <a:endParaRPr kumimoji="1" lang="en-US" altLang="ja-JP" dirty="0"/>
          </a:p>
          <a:p>
            <a:r>
              <a:rPr kumimoji="1" lang="ja-JP" altLang="en-US"/>
              <a:t>（「探索効率の改善」「探索コストの削減」「規模拡大に対する耐性」の</a:t>
            </a:r>
            <a:r>
              <a:rPr kumimoji="1" lang="en-US" altLang="ja-JP" dirty="0"/>
              <a:t>3</a:t>
            </a:r>
            <a:r>
              <a:rPr kumimoji="1" lang="ja-JP" altLang="en-US"/>
              <a:t>つに焦点を当てています。）</a:t>
            </a:r>
            <a:endParaRPr kumimoji="1" lang="en-US" altLang="ja-JP" dirty="0"/>
          </a:p>
          <a:p>
            <a:endParaRPr kumimoji="1" lang="en-US" altLang="ja-JP" dirty="0"/>
          </a:p>
          <a:p>
            <a:r>
              <a:rPr kumimoji="1" lang="en-US" altLang="ja-JP" dirty="0"/>
              <a:t>15:20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38</a:t>
            </a:fld>
            <a:endParaRPr kumimoji="1" lang="ja-JP" altLang="en-US"/>
          </a:p>
        </p:txBody>
      </p:sp>
    </p:spTree>
    <p:extLst>
      <p:ext uri="{BB962C8B-B14F-4D97-AF65-F5344CB8AC3E}">
        <p14:creationId xmlns:p14="http://schemas.microsoft.com/office/powerpoint/2010/main" val="159115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実験設定はスライドの通りです。</a:t>
            </a:r>
            <a:endParaRPr kumimoji="1" lang="en-US" altLang="ja-JP" dirty="0"/>
          </a:p>
          <a:p>
            <a:r>
              <a:rPr kumimoji="1" lang="ja-JP" altLang="en-US"/>
              <a:t>比較手法の</a:t>
            </a:r>
            <a:r>
              <a:rPr kumimoji="1" lang="en-US" altLang="ja-JP" dirty="0"/>
              <a:t>SRA</a:t>
            </a:r>
            <a:r>
              <a:rPr kumimoji="1" lang="ja-JP" altLang="en-US"/>
              <a:t>は単純に</a:t>
            </a:r>
            <a:r>
              <a:rPr kumimoji="1" lang="en-US" altLang="ja-JP" dirty="0"/>
              <a:t>Marking</a:t>
            </a:r>
            <a:r>
              <a:rPr kumimoji="1" lang="ja-JP" altLang="en-US"/>
              <a:t>アクションまでの距離のみ推定する、静的な</a:t>
            </a:r>
            <a:r>
              <a:rPr kumimoji="1" lang="en-US" altLang="ja-JP" dirty="0"/>
              <a:t>RA</a:t>
            </a:r>
            <a:r>
              <a:rPr kumimoji="1" lang="ja-JP" altLang="en-US"/>
              <a:t>です。</a:t>
            </a:r>
            <a:endParaRPr kumimoji="1" lang="en-US" altLang="ja-JP" dirty="0"/>
          </a:p>
          <a:p>
            <a:r>
              <a:rPr kumimoji="1" lang="ja-JP" altLang="en-US"/>
              <a:t>（従来手法の</a:t>
            </a:r>
            <a:r>
              <a:rPr kumimoji="1" lang="en-US" altLang="ja-JP" dirty="0"/>
              <a:t>RA</a:t>
            </a:r>
            <a:r>
              <a:rPr kumimoji="1" lang="ja-JP" altLang="en-US"/>
              <a:t>は</a:t>
            </a:r>
            <a:r>
              <a:rPr kumimoji="1" lang="en-US" altLang="ja-JP" dirty="0"/>
              <a:t>SRA</a:t>
            </a:r>
            <a:r>
              <a:rPr kumimoji="1" lang="ja-JP" altLang="en-US"/>
              <a:t>に加えて探索履歴を考慮することで、より早く</a:t>
            </a:r>
            <a:r>
              <a:rPr kumimoji="1" lang="en-US" altLang="ja-JP" dirty="0"/>
              <a:t>Marking</a:t>
            </a:r>
            <a:r>
              <a:rPr kumimoji="1" lang="ja-JP" altLang="en-US"/>
              <a:t>アクションにたどり着くことを目指します。）</a:t>
            </a:r>
            <a:endParaRPr kumimoji="1" lang="en-US" altLang="ja-JP" dirty="0"/>
          </a:p>
          <a:p>
            <a:r>
              <a:rPr kumimoji="1" lang="ja-JP" altLang="en-US"/>
              <a:t>ベンチマークとして、構造的特性の異なる</a:t>
            </a:r>
            <a:r>
              <a:rPr kumimoji="1" lang="en-US" altLang="ja-JP" dirty="0"/>
              <a:t>5</a:t>
            </a:r>
            <a:r>
              <a:rPr kumimoji="1" lang="ja-JP" altLang="en-US"/>
              <a:t>つの主要な問題を使用しました。</a:t>
            </a:r>
            <a:endParaRPr kumimoji="1" lang="en-US" altLang="ja-JP" dirty="0"/>
          </a:p>
          <a:p>
            <a:endParaRPr kumimoji="1" lang="en-US" altLang="ja-JP" dirty="0"/>
          </a:p>
          <a:p>
            <a:r>
              <a:rPr kumimoji="1" lang="en-US" altLang="ja-JP" dirty="0"/>
              <a:t>15:40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39</a:t>
            </a:fld>
            <a:endParaRPr kumimoji="1" lang="ja-JP" altLang="en-US"/>
          </a:p>
        </p:txBody>
      </p:sp>
    </p:spTree>
    <p:extLst>
      <p:ext uri="{BB962C8B-B14F-4D97-AF65-F5344CB8AC3E}">
        <p14:creationId xmlns:p14="http://schemas.microsoft.com/office/powerpoint/2010/main" val="2175024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次に、</a:t>
            </a:r>
            <a:r>
              <a:rPr kumimoji="1" lang="en-US" altLang="ja-JP" dirty="0"/>
              <a:t>DES</a:t>
            </a:r>
            <a:r>
              <a:rPr kumimoji="1" lang="ja-JP" altLang="en-US"/>
              <a:t>における</a:t>
            </a:r>
            <a:r>
              <a:rPr kumimoji="1" lang="en-US" altLang="ja-JP" dirty="0"/>
              <a:t>2</a:t>
            </a:r>
            <a:r>
              <a:rPr kumimoji="1" lang="ja-JP" altLang="en-US"/>
              <a:t>種類のモデルについて説明します。</a:t>
            </a:r>
          </a:p>
          <a:p>
            <a:endParaRPr kumimoji="1" lang="ja-JP" altLang="en-US"/>
          </a:p>
          <a:p>
            <a:r>
              <a:rPr kumimoji="1" lang="ja-JP" altLang="en-US"/>
              <a:t>左側の環境モデルは、先ほど例に挙げた「システムの可能な振る舞い」そのものを表します。</a:t>
            </a:r>
            <a:endParaRPr kumimoji="1" lang="en-US" altLang="ja-JP" dirty="0"/>
          </a:p>
          <a:p>
            <a:r>
              <a:rPr kumimoji="1" lang="ja-JP" altLang="en-US"/>
              <a:t>対する右側の要求モデルは、「システムが充足すべき制約」を定義したものです。</a:t>
            </a:r>
          </a:p>
          <a:p>
            <a:endParaRPr kumimoji="1" lang="ja-JP" altLang="en-US"/>
          </a:p>
          <a:p>
            <a:r>
              <a:rPr kumimoji="1" lang="ja-JP" altLang="en-US"/>
              <a:t>本例題では、要求モデルとして「出荷アクションの前には、必ず</a:t>
            </a:r>
            <a:r>
              <a:rPr kumimoji="1" lang="en-US" altLang="ja-JP" dirty="0"/>
              <a:t>1</a:t>
            </a:r>
            <a:r>
              <a:rPr kumimoji="1" lang="ja-JP" altLang="en-US"/>
              <a:t>度以上の成形が必要である」という制約を定義しています。</a:t>
            </a:r>
            <a:endParaRPr kumimoji="1" lang="en-US" altLang="ja-JP" dirty="0"/>
          </a:p>
          <a:p>
            <a:r>
              <a:rPr kumimoji="1" lang="ja-JP" altLang="en-US"/>
              <a:t>これにより、未成形のまま出荷へ向かう挙動を「違反状態」として区別します。</a:t>
            </a:r>
            <a:endParaRPr kumimoji="1" lang="en-US" altLang="ja-JP" dirty="0"/>
          </a:p>
          <a:p>
            <a:endParaRPr kumimoji="1" lang="en-US" altLang="ja-JP" dirty="0"/>
          </a:p>
          <a:p>
            <a:r>
              <a:rPr kumimoji="1" lang="en-US" altLang="ja-JP" dirty="0"/>
              <a:t>1:25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a:t>
            </a:fld>
            <a:endParaRPr kumimoji="1" lang="ja-JP" altLang="en-US"/>
          </a:p>
        </p:txBody>
      </p:sp>
    </p:spTree>
    <p:extLst>
      <p:ext uri="{BB962C8B-B14F-4D97-AF65-F5344CB8AC3E}">
        <p14:creationId xmlns:p14="http://schemas.microsoft.com/office/powerpoint/2010/main" val="11338696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結果の分析にあたり、問題を「</a:t>
            </a:r>
            <a:r>
              <a:rPr kumimoji="1" lang="en-US" altLang="ja-JP" dirty="0"/>
              <a:t>PMA</a:t>
            </a:r>
            <a:r>
              <a:rPr kumimoji="1" lang="ja-JP" altLang="en-US"/>
              <a:t>の密度」に基づいて</a:t>
            </a:r>
            <a:r>
              <a:rPr kumimoji="1" lang="en-US" altLang="ja-JP" dirty="0"/>
              <a:t>2</a:t>
            </a:r>
            <a:r>
              <a:rPr kumimoji="1" lang="ja-JP" altLang="en-US"/>
              <a:t>つに分類しました。 </a:t>
            </a:r>
            <a:endParaRPr kumimoji="1" lang="en-US" altLang="ja-JP" dirty="0"/>
          </a:p>
          <a:p>
            <a:r>
              <a:rPr kumimoji="1" lang="ja-JP" altLang="en-US"/>
              <a:t>一つは「高</a:t>
            </a:r>
            <a:r>
              <a:rPr kumimoji="1" lang="en-US" altLang="ja-JP" dirty="0"/>
              <a:t>PMA</a:t>
            </a:r>
            <a:r>
              <a:rPr kumimoji="1" lang="ja-JP" altLang="en-US"/>
              <a:t>密度群」で、構造的なボトルネックが多く存在する問題。</a:t>
            </a:r>
            <a:endParaRPr kumimoji="1" lang="en-US" altLang="ja-JP" dirty="0"/>
          </a:p>
          <a:p>
            <a:r>
              <a:rPr kumimoji="1" lang="ja-JP" altLang="en-US"/>
              <a:t>もう一つは「履歴依存群」で、構造的制約よりも探索の履歴情報が重要になる問題です。</a:t>
            </a:r>
            <a:endParaRPr kumimoji="1" lang="en-US" altLang="ja-JP" dirty="0"/>
          </a:p>
          <a:p>
            <a:r>
              <a:rPr kumimoji="1" lang="ja-JP" altLang="en-US"/>
              <a:t>この分類に基づき結果を報告します。</a:t>
            </a:r>
            <a:endParaRPr kumimoji="1" lang="en-US" altLang="ja-JP" dirty="0"/>
          </a:p>
          <a:p>
            <a:endParaRPr kumimoji="1" lang="en-US" altLang="ja-JP" dirty="0"/>
          </a:p>
          <a:p>
            <a:r>
              <a:rPr kumimoji="1" lang="en-US" altLang="ja-JP" dirty="0"/>
              <a:t>16:00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40</a:t>
            </a:fld>
            <a:endParaRPr kumimoji="1" lang="ja-JP" altLang="en-US"/>
          </a:p>
        </p:txBody>
      </p:sp>
    </p:spTree>
    <p:extLst>
      <p:ext uri="{BB962C8B-B14F-4D97-AF65-F5344CB8AC3E}">
        <p14:creationId xmlns:p14="http://schemas.microsoft.com/office/powerpoint/2010/main" val="2872724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実験結果</a:t>
            </a:r>
            <a:r>
              <a:rPr kumimoji="1" lang="en-US" altLang="ja-JP" dirty="0"/>
              <a:t>1</a:t>
            </a:r>
            <a:r>
              <a:rPr kumimoji="1" lang="ja-JP" altLang="en-US"/>
              <a:t>として、</a:t>
            </a:r>
            <a:r>
              <a:rPr kumimoji="1" lang="en-US" altLang="ja-JP" dirty="0"/>
              <a:t>PMA</a:t>
            </a:r>
            <a:r>
              <a:rPr kumimoji="1" lang="ja-JP" altLang="en-US"/>
              <a:t>の密度が高い</a:t>
            </a:r>
            <a:r>
              <a:rPr kumimoji="1" lang="en-US" altLang="ja-JP" dirty="0"/>
              <a:t>3</a:t>
            </a:r>
            <a:r>
              <a:rPr kumimoji="1" lang="ja-JP" altLang="en-US"/>
              <a:t>つのシナリオ、</a:t>
            </a:r>
            <a:r>
              <a:rPr kumimoji="1" lang="en-US" altLang="ja-JP" dirty="0"/>
              <a:t>CM</a:t>
            </a:r>
            <a:r>
              <a:rPr kumimoji="1" lang="ja-JP" altLang="en-US"/>
              <a:t>、</a:t>
            </a:r>
            <a:r>
              <a:rPr kumimoji="1" lang="en-US" altLang="ja-JP" dirty="0"/>
              <a:t>DP</a:t>
            </a:r>
            <a:r>
              <a:rPr kumimoji="1" lang="ja-JP" altLang="en-US"/>
              <a:t>、</a:t>
            </a:r>
            <a:r>
              <a:rPr kumimoji="1" lang="en-US" altLang="ja-JP" dirty="0"/>
              <a:t>DC</a:t>
            </a:r>
            <a:r>
              <a:rPr kumimoji="1" lang="ja-JP" altLang="en-US"/>
              <a:t>の結果を示します。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br>
              <a:rPr kumimoji="1" lang="en-US" altLang="ja-JP" dirty="0"/>
            </a:b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41</a:t>
            </a:fld>
            <a:endParaRPr kumimoji="1" lang="ja-JP" altLang="en-US"/>
          </a:p>
        </p:txBody>
      </p:sp>
    </p:spTree>
    <p:extLst>
      <p:ext uri="{BB962C8B-B14F-4D97-AF65-F5344CB8AC3E}">
        <p14:creationId xmlns:p14="http://schemas.microsoft.com/office/powerpoint/2010/main" val="909590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2808A-BBC0-0756-3193-0B37D4E6FF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132608-B0F5-D780-E454-2E966AF92B7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3F23413-0832-F7BE-64C9-280C64F275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表の通り、提案手法である</a:t>
            </a:r>
            <a:r>
              <a:rPr kumimoji="1" lang="en-US" altLang="ja-JP" dirty="0"/>
              <a:t>LRA</a:t>
            </a:r>
            <a:r>
              <a:rPr kumimoji="1" lang="ja-JP" altLang="en-US"/>
              <a:t>はすべてのケースで探索状態数を削減し、それに伴いメモリ使用量と計算時間も大幅に削減することに成功しました。</a:t>
            </a:r>
            <a:endParaRPr kumimoji="1" lang="en-US" altLang="ja-JP" dirty="0"/>
          </a:p>
          <a:p>
            <a:endParaRPr kumimoji="1" lang="en-US" altLang="ja-JP" dirty="0"/>
          </a:p>
          <a:p>
            <a:r>
              <a:rPr kumimoji="1" lang="ja-JP" altLang="en-US"/>
              <a:t>これは、</a:t>
            </a:r>
            <a:r>
              <a:rPr kumimoji="1" lang="en-US" altLang="ja-JP" dirty="0"/>
              <a:t>PMA</a:t>
            </a:r>
            <a:r>
              <a:rPr kumimoji="1" lang="ja-JP" altLang="en-US"/>
              <a:t>を中間目標とすることで、無駄な探索を削減できたことが要因です。</a:t>
            </a:r>
            <a:endParaRPr kumimoji="1" lang="en-US" altLang="ja-JP" dirty="0"/>
          </a:p>
          <a:p>
            <a:endParaRPr kumimoji="1" lang="en-US" altLang="ja-JP" dirty="0"/>
          </a:p>
          <a:p>
            <a:r>
              <a:rPr kumimoji="1" lang="en-US" altLang="ja-JP" dirty="0"/>
              <a:t>16:20</a:t>
            </a:r>
            <a:endParaRPr kumimoji="1" lang="ja-JP" altLang="en-US"/>
          </a:p>
          <a:p>
            <a:endParaRPr kumimoji="1" lang="ja-JP" altLang="en-US"/>
          </a:p>
          <a:p>
            <a:endParaRPr kumimoji="1" lang="ja-JP" altLang="en-US"/>
          </a:p>
        </p:txBody>
      </p:sp>
      <p:sp>
        <p:nvSpPr>
          <p:cNvPr id="4" name="スライド番号プレースホルダー 3">
            <a:extLst>
              <a:ext uri="{FF2B5EF4-FFF2-40B4-BE49-F238E27FC236}">
                <a16:creationId xmlns:a16="http://schemas.microsoft.com/office/drawing/2014/main" id="{667161DF-9C0D-48C8-AE62-642006295E18}"/>
              </a:ext>
            </a:extLst>
          </p:cNvPr>
          <p:cNvSpPr>
            <a:spLocks noGrp="1"/>
          </p:cNvSpPr>
          <p:nvPr>
            <p:ph type="sldNum" sz="quarter" idx="5"/>
          </p:nvPr>
        </p:nvSpPr>
        <p:spPr/>
        <p:txBody>
          <a:bodyPr/>
          <a:lstStyle/>
          <a:p>
            <a:fld id="{059A420A-BDF0-4775-9670-07D3BFB5E94B}" type="slidenum">
              <a:rPr kumimoji="1" lang="ja-JP" altLang="en-US" smtClean="0"/>
              <a:t>42</a:t>
            </a:fld>
            <a:endParaRPr kumimoji="1" lang="ja-JP" altLang="en-US"/>
          </a:p>
        </p:txBody>
      </p:sp>
    </p:spTree>
    <p:extLst>
      <p:ext uri="{BB962C8B-B14F-4D97-AF65-F5344CB8AC3E}">
        <p14:creationId xmlns:p14="http://schemas.microsoft.com/office/powerpoint/2010/main" val="199097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詳細を見ていきます。まず、</a:t>
            </a:r>
            <a:r>
              <a:rPr kumimoji="1" lang="en-US" altLang="ja-JP" dirty="0"/>
              <a:t>DP</a:t>
            </a:r>
            <a:r>
              <a:rPr kumimoji="1" lang="ja-JP" altLang="en-US"/>
              <a:t>です。</a:t>
            </a:r>
            <a:endParaRPr kumimoji="1" lang="en-US" altLang="ja-JP" dirty="0"/>
          </a:p>
          <a:p>
            <a:endParaRPr kumimoji="1" lang="en-US" altLang="ja-JP" dirty="0"/>
          </a:p>
          <a:p>
            <a:r>
              <a:rPr kumimoji="1" lang="ja-JP" altLang="en-US"/>
              <a:t>探索状態数について、小規模な</a:t>
            </a:r>
            <a:r>
              <a:rPr kumimoji="1" lang="en-US" altLang="ja-JP" dirty="0"/>
              <a:t>(3,3)</a:t>
            </a:r>
            <a:r>
              <a:rPr kumimoji="1" lang="ja-JP" altLang="en-US"/>
              <a:t>では</a:t>
            </a:r>
            <a:r>
              <a:rPr kumimoji="1" lang="en-US" altLang="ja-JP" dirty="0"/>
              <a:t>RA</a:t>
            </a:r>
            <a:r>
              <a:rPr kumimoji="1" lang="ja-JP" altLang="en-US"/>
              <a:t>との差は</a:t>
            </a:r>
            <a:r>
              <a:rPr kumimoji="1" lang="en-US" altLang="ja-JP" dirty="0"/>
              <a:t>2</a:t>
            </a:r>
            <a:r>
              <a:rPr kumimoji="1" lang="ja-JP" altLang="en-US"/>
              <a:t>倍程度ですが、大規模な</a:t>
            </a:r>
            <a:r>
              <a:rPr kumimoji="1" lang="en-US" altLang="ja-JP" dirty="0"/>
              <a:t>(5,5)</a:t>
            </a:r>
            <a:r>
              <a:rPr kumimoji="1" lang="ja-JP" altLang="en-US"/>
              <a:t>では約</a:t>
            </a:r>
            <a:r>
              <a:rPr kumimoji="1" lang="en-US" altLang="ja-JP" dirty="0"/>
              <a:t>10</a:t>
            </a:r>
            <a:r>
              <a:rPr kumimoji="1" lang="ja-JP" altLang="en-US"/>
              <a:t>倍に差が拡大しています。</a:t>
            </a:r>
            <a:endParaRPr kumimoji="1" lang="en-US" altLang="ja-JP" dirty="0"/>
          </a:p>
          <a:p>
            <a:r>
              <a:rPr kumimoji="1" lang="ja-JP" altLang="en-US"/>
              <a:t>これは、問題が複雑になるほど</a:t>
            </a:r>
            <a:r>
              <a:rPr kumimoji="1" lang="en-US" altLang="ja-JP" dirty="0"/>
              <a:t>PMA</a:t>
            </a:r>
            <a:r>
              <a:rPr kumimoji="1" lang="ja-JP" altLang="en-US"/>
              <a:t>による誘導効果が高まること、つまり高いスケーラビリティを示しています。</a:t>
            </a:r>
            <a:endParaRPr kumimoji="1" lang="en-US" altLang="ja-JP" dirty="0"/>
          </a:p>
          <a:p>
            <a:endParaRPr kumimoji="1" lang="en-US" altLang="ja-JP" dirty="0"/>
          </a:p>
          <a:p>
            <a:r>
              <a:rPr kumimoji="1" lang="en-US" altLang="ja-JP" dirty="0"/>
              <a:t>16:35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43</a:t>
            </a:fld>
            <a:endParaRPr kumimoji="1" lang="ja-JP" altLang="en-US"/>
          </a:p>
        </p:txBody>
      </p:sp>
    </p:spTree>
    <p:extLst>
      <p:ext uri="{BB962C8B-B14F-4D97-AF65-F5344CB8AC3E}">
        <p14:creationId xmlns:p14="http://schemas.microsoft.com/office/powerpoint/2010/main" val="1721778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その高いスケーラビリティが顕著に表れたのが</a:t>
            </a:r>
            <a:r>
              <a:rPr kumimoji="1" lang="en-US" altLang="ja-JP" dirty="0"/>
              <a:t>CM</a:t>
            </a:r>
            <a:r>
              <a:rPr kumimoji="1" lang="ja-JP" altLang="en-US"/>
              <a:t>の</a:t>
            </a:r>
            <a:r>
              <a:rPr kumimoji="1" lang="en-US" altLang="ja-JP" dirty="0"/>
              <a:t>(3,4)</a:t>
            </a:r>
            <a:r>
              <a:rPr kumimoji="1" lang="ja-JP" altLang="en-US"/>
              <a:t>です。</a:t>
            </a:r>
            <a:endParaRPr kumimoji="1" lang="en-US" altLang="ja-JP" dirty="0"/>
          </a:p>
          <a:p>
            <a:r>
              <a:rPr kumimoji="1" lang="ja-JP" altLang="en-US"/>
              <a:t>ここでは、従来手法やその静的手法がタイムアウトする中、</a:t>
            </a:r>
            <a:r>
              <a:rPr kumimoji="1" lang="en-US" altLang="ja-JP" dirty="0"/>
              <a:t>LRA</a:t>
            </a:r>
            <a:r>
              <a:rPr kumimoji="1" lang="ja-JP" altLang="en-US"/>
              <a:t>のみが解を導出できています。</a:t>
            </a:r>
            <a:endParaRPr kumimoji="1" lang="en-US" altLang="ja-JP" dirty="0"/>
          </a:p>
          <a:p>
            <a:r>
              <a:rPr kumimoji="1" lang="ja-JP" altLang="en-US"/>
              <a:t>従来解けなかった規模の問題を解決可能にしたという点で、非常に大きな成果と言えます。</a:t>
            </a:r>
            <a:endParaRPr kumimoji="1" lang="en-US" altLang="ja-JP" dirty="0"/>
          </a:p>
          <a:p>
            <a:endParaRPr kumimoji="1" lang="en-US" altLang="ja-JP" dirty="0"/>
          </a:p>
          <a:p>
            <a:r>
              <a:rPr kumimoji="1" lang="en-US" altLang="ja-JP" dirty="0"/>
              <a:t>16:50</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44</a:t>
            </a:fld>
            <a:endParaRPr kumimoji="1" lang="ja-JP" altLang="en-US"/>
          </a:p>
        </p:txBody>
      </p:sp>
    </p:spTree>
    <p:extLst>
      <p:ext uri="{BB962C8B-B14F-4D97-AF65-F5344CB8AC3E}">
        <p14:creationId xmlns:p14="http://schemas.microsoft.com/office/powerpoint/2010/main" val="1465194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続いて、実験結果</a:t>
            </a:r>
            <a:r>
              <a:rPr kumimoji="1" lang="en-US" altLang="ja-JP" dirty="0"/>
              <a:t>2</a:t>
            </a:r>
            <a:r>
              <a:rPr kumimoji="1" lang="ja-JP" altLang="en-US"/>
              <a:t>です。こちらは</a:t>
            </a:r>
            <a:r>
              <a:rPr kumimoji="1" lang="en-US" altLang="ja-JP" dirty="0"/>
              <a:t>PMA</a:t>
            </a:r>
            <a:r>
              <a:rPr kumimoji="1" lang="ja-JP" altLang="en-US"/>
              <a:t>の密度が低いシナリオ群です。</a:t>
            </a:r>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45</a:t>
            </a:fld>
            <a:endParaRPr kumimoji="1" lang="ja-JP" altLang="en-US"/>
          </a:p>
        </p:txBody>
      </p:sp>
    </p:spTree>
    <p:extLst>
      <p:ext uri="{BB962C8B-B14F-4D97-AF65-F5344CB8AC3E}">
        <p14:creationId xmlns:p14="http://schemas.microsoft.com/office/powerpoint/2010/main" val="1079950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3454A-7241-26FB-40C8-0B35CAD805E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1C90FB-03CB-D0C6-6BE2-B814896B32A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52AD68E-7DD8-7428-DA5A-6D589FF272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結論から申し上げますと、構造的な手がかりが少ない場合、</a:t>
            </a:r>
            <a:r>
              <a:rPr kumimoji="1" lang="en-US" altLang="ja-JP" dirty="0"/>
              <a:t>LRA</a:t>
            </a:r>
            <a:r>
              <a:rPr kumimoji="1" lang="ja-JP" altLang="en-US"/>
              <a:t>の優位性は低下し、従来手法の</a:t>
            </a:r>
            <a:r>
              <a:rPr kumimoji="1" lang="en-US" altLang="ja-JP" dirty="0"/>
              <a:t>RA</a:t>
            </a:r>
            <a:r>
              <a:rPr kumimoji="1" lang="ja-JP" altLang="en-US"/>
              <a:t>が勝つケースや、差がつかないケースが見られます。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17:05</a:t>
            </a:r>
            <a:endParaRPr lang="en-US" altLang="ja-JP" dirty="0"/>
          </a:p>
        </p:txBody>
      </p:sp>
      <p:sp>
        <p:nvSpPr>
          <p:cNvPr id="4" name="スライド番号プレースホルダー 3">
            <a:extLst>
              <a:ext uri="{FF2B5EF4-FFF2-40B4-BE49-F238E27FC236}">
                <a16:creationId xmlns:a16="http://schemas.microsoft.com/office/drawing/2014/main" id="{EFCC3C8F-0314-954A-37B4-2BF4C58FB627}"/>
              </a:ext>
            </a:extLst>
          </p:cNvPr>
          <p:cNvSpPr>
            <a:spLocks noGrp="1"/>
          </p:cNvSpPr>
          <p:nvPr>
            <p:ph type="sldNum" sz="quarter" idx="5"/>
          </p:nvPr>
        </p:nvSpPr>
        <p:spPr/>
        <p:txBody>
          <a:bodyPr/>
          <a:lstStyle/>
          <a:p>
            <a:fld id="{059A420A-BDF0-4775-9670-07D3BFB5E94B}" type="slidenum">
              <a:rPr kumimoji="1" lang="ja-JP" altLang="en-US" smtClean="0"/>
              <a:t>46</a:t>
            </a:fld>
            <a:endParaRPr kumimoji="1" lang="ja-JP" altLang="en-US"/>
          </a:p>
        </p:txBody>
      </p:sp>
    </p:spTree>
    <p:extLst>
      <p:ext uri="{BB962C8B-B14F-4D97-AF65-F5344CB8AC3E}">
        <p14:creationId xmlns:p14="http://schemas.microsoft.com/office/powerpoint/2010/main" val="3052040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詳細を見ていきます。</a:t>
            </a:r>
            <a:endParaRPr kumimoji="1" lang="en-US" altLang="ja-JP" dirty="0"/>
          </a:p>
          <a:p>
            <a:r>
              <a:rPr kumimoji="1" lang="en-US" altLang="ja-JP" dirty="0"/>
              <a:t>KS</a:t>
            </a:r>
            <a:r>
              <a:rPr kumimoji="1" lang="ja-JP" altLang="en-US"/>
              <a:t>のサイズ</a:t>
            </a:r>
            <a:r>
              <a:rPr kumimoji="1" lang="en-US" altLang="ja-JP" dirty="0"/>
              <a:t>3</a:t>
            </a:r>
            <a:r>
              <a:rPr kumimoji="1" lang="ja-JP" altLang="en-US"/>
              <a:t>をご覧ください。</a:t>
            </a:r>
            <a:endParaRPr kumimoji="1" lang="en-US" altLang="ja-JP" dirty="0"/>
          </a:p>
          <a:p>
            <a:r>
              <a:rPr kumimoji="1" lang="ja-JP" altLang="en-US"/>
              <a:t>ここでは、従来手法の</a:t>
            </a:r>
            <a:r>
              <a:rPr kumimoji="1" lang="en-US" altLang="ja-JP" dirty="0"/>
              <a:t>RA</a:t>
            </a:r>
            <a:r>
              <a:rPr kumimoji="1" lang="ja-JP" altLang="en-US"/>
              <a:t>の探索状態数が約</a:t>
            </a:r>
            <a:r>
              <a:rPr kumimoji="1" lang="en-US" altLang="ja-JP" dirty="0"/>
              <a:t>7</a:t>
            </a:r>
            <a:r>
              <a:rPr kumimoji="1" lang="ja-JP" altLang="en-US"/>
              <a:t>千なのに対し、提案手法の</a:t>
            </a:r>
            <a:r>
              <a:rPr kumimoji="1" lang="en-US" altLang="ja-JP" dirty="0"/>
              <a:t>LRA</a:t>
            </a:r>
            <a:r>
              <a:rPr kumimoji="1" lang="ja-JP" altLang="en-US"/>
              <a:t>は約</a:t>
            </a:r>
            <a:r>
              <a:rPr kumimoji="1" lang="en-US" altLang="ja-JP" dirty="0"/>
              <a:t>14</a:t>
            </a:r>
            <a:r>
              <a:rPr kumimoji="1" lang="ja-JP" altLang="en-US"/>
              <a:t>万と、約</a:t>
            </a:r>
            <a:r>
              <a:rPr kumimoji="1" lang="en-US" altLang="ja-JP" dirty="0"/>
              <a:t>20</a:t>
            </a:r>
            <a:r>
              <a:rPr kumimoji="1" lang="ja-JP" altLang="en-US"/>
              <a:t>倍、非効率という結果になりました。</a:t>
            </a:r>
          </a:p>
          <a:p>
            <a:r>
              <a:rPr kumimoji="1" lang="en-US" altLang="ja-JP" dirty="0"/>
              <a:t>LRA</a:t>
            </a:r>
            <a:r>
              <a:rPr kumimoji="1" lang="ja-JP" altLang="en-US"/>
              <a:t>も</a:t>
            </a:r>
            <a:r>
              <a:rPr kumimoji="1" lang="en-US" altLang="ja-JP" dirty="0"/>
              <a:t>SRA</a:t>
            </a:r>
            <a:r>
              <a:rPr kumimoji="1" lang="ja-JP" altLang="en-US"/>
              <a:t>の約</a:t>
            </a:r>
            <a:r>
              <a:rPr kumimoji="1" lang="en-US" altLang="ja-JP" dirty="0"/>
              <a:t>19</a:t>
            </a:r>
            <a:r>
              <a:rPr kumimoji="1" lang="ja-JP" altLang="en-US"/>
              <a:t>万よりは削減できていますが、</a:t>
            </a:r>
            <a:r>
              <a:rPr kumimoji="1" lang="en-US" altLang="ja-JP" dirty="0"/>
              <a:t>RA</a:t>
            </a:r>
            <a:r>
              <a:rPr kumimoji="1" lang="ja-JP" altLang="en-US"/>
              <a:t>には及びません。</a:t>
            </a:r>
          </a:p>
          <a:p>
            <a:r>
              <a:rPr kumimoji="1" lang="ja-JP" altLang="en-US"/>
              <a:t>これは、この問題においては構造的な制約である</a:t>
            </a:r>
            <a:r>
              <a:rPr kumimoji="1" lang="en-US" altLang="ja-JP" dirty="0"/>
              <a:t>PMA</a:t>
            </a:r>
            <a:r>
              <a:rPr kumimoji="1" lang="ja-JP" altLang="en-US"/>
              <a:t>よりも、探索履歴を考慮し過去に成功した方へ優先して探索するという</a:t>
            </a:r>
            <a:r>
              <a:rPr kumimoji="1" lang="en-US" altLang="ja-JP" dirty="0"/>
              <a:t>RA</a:t>
            </a:r>
            <a:r>
              <a:rPr kumimoji="1" lang="ja-JP" altLang="en-US"/>
              <a:t>の戦略が極めて有効だったためです。</a:t>
            </a:r>
            <a:endParaRPr kumimoji="1" lang="en-US" altLang="ja-JP" dirty="0"/>
          </a:p>
          <a:p>
            <a:endParaRPr kumimoji="1" lang="en-US" altLang="ja-JP" dirty="0"/>
          </a:p>
          <a:p>
            <a:r>
              <a:rPr kumimoji="1" lang="en-US" altLang="ja-JP" dirty="0"/>
              <a:t>17:35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47</a:t>
            </a:fld>
            <a:endParaRPr kumimoji="1" lang="ja-JP" altLang="en-US"/>
          </a:p>
        </p:txBody>
      </p:sp>
    </p:spTree>
    <p:extLst>
      <p:ext uri="{BB962C8B-B14F-4D97-AF65-F5344CB8AC3E}">
        <p14:creationId xmlns:p14="http://schemas.microsoft.com/office/powerpoint/2010/main" val="18279471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以上の結果から、リサーチクエスチョンに回答します。</a:t>
            </a:r>
            <a:endParaRPr kumimoji="1" lang="en-US" altLang="ja-JP" dirty="0"/>
          </a:p>
          <a:p>
            <a:r>
              <a:rPr kumimoji="1" lang="ja-JP" altLang="en-US"/>
              <a:t>探索効率およびコストについては、構造的なボトルネックを持つ「高</a:t>
            </a:r>
            <a:r>
              <a:rPr kumimoji="1" lang="en-US" altLang="ja-JP" dirty="0"/>
              <a:t>PMA</a:t>
            </a:r>
            <a:r>
              <a:rPr kumimoji="1" lang="ja-JP" altLang="en-US"/>
              <a:t>密度群」において、提案手法は極めて有効であることが実証されました。</a:t>
            </a:r>
            <a:endParaRPr kumimoji="1" lang="en-US" altLang="ja-JP" dirty="0"/>
          </a:p>
          <a:p>
            <a:r>
              <a:rPr kumimoji="1" lang="ja-JP" altLang="en-US"/>
              <a:t>一方で、履歴依存性の高い問題では従来手法が優位な場合もあり、問題の構造に応じた使い分けが重要です。</a:t>
            </a:r>
            <a:endParaRPr kumimoji="1" lang="en-US" altLang="ja-JP" dirty="0"/>
          </a:p>
          <a:p>
            <a:endParaRPr kumimoji="1" lang="en-US" altLang="ja-JP" dirty="0"/>
          </a:p>
          <a:p>
            <a:r>
              <a:rPr kumimoji="1" lang="en-US" altLang="ja-JP" dirty="0"/>
              <a:t>17:55</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48</a:t>
            </a:fld>
            <a:endParaRPr kumimoji="1" lang="ja-JP" altLang="en-US"/>
          </a:p>
        </p:txBody>
      </p:sp>
    </p:spTree>
    <p:extLst>
      <p:ext uri="{BB962C8B-B14F-4D97-AF65-F5344CB8AC3E}">
        <p14:creationId xmlns:p14="http://schemas.microsoft.com/office/powerpoint/2010/main" val="251114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lang="ja-JP" altLang="en-US"/>
              <a:t>そこで、適用指針として「</a:t>
            </a:r>
            <a:r>
              <a:rPr lang="en-US" altLang="ja-JP" dirty="0"/>
              <a:t>PMA</a:t>
            </a:r>
            <a:r>
              <a:rPr lang="ja-JP" altLang="en-US"/>
              <a:t>占有率 </a:t>
            </a:r>
            <a:r>
              <a:rPr lang="el-GR" altLang="ja-JP" dirty="0"/>
              <a:t>ρ</a:t>
            </a:r>
            <a:r>
              <a:rPr lang="ja-JP" altLang="en-US"/>
              <a:t>（ロー）</a:t>
            </a:r>
            <a:r>
              <a:rPr lang="ja-JP" altLang="el-GR"/>
              <a:t>」</a:t>
            </a:r>
            <a:r>
              <a:rPr lang="ja-JP" altLang="en-US"/>
              <a:t>を提案します。 </a:t>
            </a:r>
            <a:endParaRPr lang="en-US" altLang="ja-JP" dirty="0"/>
          </a:p>
          <a:p>
            <a:r>
              <a:rPr lang="ja-JP" altLang="en-US"/>
              <a:t>実験結果より、全アクションに対する</a:t>
            </a:r>
            <a:r>
              <a:rPr lang="en-US" altLang="ja-JP" dirty="0"/>
              <a:t>PMA</a:t>
            </a:r>
            <a:r>
              <a:rPr lang="ja-JP" altLang="en-US"/>
              <a:t>の割合が</a:t>
            </a:r>
            <a:r>
              <a:rPr lang="en-US" altLang="ja-JP" dirty="0"/>
              <a:t>20%</a:t>
            </a:r>
            <a:r>
              <a:rPr lang="ja-JP" altLang="en-US"/>
              <a:t>以上の問題では</a:t>
            </a:r>
            <a:r>
              <a:rPr lang="en-US" altLang="ja-JP" dirty="0"/>
              <a:t>LRA</a:t>
            </a:r>
            <a:r>
              <a:rPr lang="ja-JP" altLang="en-US"/>
              <a:t>が支配的な性能を示しました。</a:t>
            </a:r>
            <a:endParaRPr lang="en-US" altLang="ja-JP" dirty="0"/>
          </a:p>
          <a:p>
            <a:r>
              <a:rPr lang="ja-JP" altLang="en-US"/>
              <a:t>これに基づき、事前の静的解析で </a:t>
            </a:r>
            <a:r>
              <a:rPr lang="el-GR" altLang="ja-JP" dirty="0"/>
              <a:t>ρ </a:t>
            </a:r>
            <a:r>
              <a:rPr lang="ja-JP" altLang="en-US"/>
              <a:t>を算出することで、</a:t>
            </a:r>
            <a:r>
              <a:rPr lang="en-US" altLang="ja-JP" dirty="0"/>
              <a:t>RA</a:t>
            </a:r>
            <a:r>
              <a:rPr lang="ja-JP" altLang="en-US"/>
              <a:t>と</a:t>
            </a:r>
            <a:r>
              <a:rPr lang="en-US" altLang="ja-JP" dirty="0"/>
              <a:t>LRA</a:t>
            </a:r>
            <a:r>
              <a:rPr lang="ja-JP" altLang="en-US"/>
              <a:t>のどちらを適用すべきかを自動的に判定する運用が可能であると考察します。</a:t>
            </a:r>
            <a:endParaRPr lang="en-US" altLang="ja-JP" dirty="0"/>
          </a:p>
          <a:p>
            <a:endParaRPr kumimoji="1" lang="en-US" altLang="ja-JP" dirty="0"/>
          </a:p>
          <a:p>
            <a:r>
              <a:rPr kumimoji="1" lang="en-US" altLang="ja-JP" dirty="0"/>
              <a:t>18:18</a:t>
            </a:r>
          </a:p>
          <a:p>
            <a:endParaRPr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49</a:t>
            </a:fld>
            <a:endParaRPr kumimoji="1" lang="ja-JP" altLang="en-US"/>
          </a:p>
        </p:txBody>
      </p:sp>
    </p:spTree>
    <p:extLst>
      <p:ext uri="{BB962C8B-B14F-4D97-AF65-F5344CB8AC3E}">
        <p14:creationId xmlns:p14="http://schemas.microsoft.com/office/powerpoint/2010/main" val="71645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次に、</a:t>
            </a:r>
            <a:r>
              <a:rPr kumimoji="1" lang="en-US" altLang="ja-JP" dirty="0"/>
              <a:t>DES</a:t>
            </a:r>
            <a:r>
              <a:rPr kumimoji="1" lang="ja-JP" altLang="en-US"/>
              <a:t>におけるアクションの分類と目標について説明します。</a:t>
            </a:r>
          </a:p>
          <a:p>
            <a:endParaRPr kumimoji="1" lang="ja-JP" altLang="en-US"/>
          </a:p>
          <a:p>
            <a:r>
              <a:rPr kumimoji="1" lang="ja-JP" altLang="en-US"/>
              <a:t>まず制御可能性について、システム側で実行や禁止を制御できるものを</a:t>
            </a:r>
            <a:r>
              <a:rPr kumimoji="1" lang="en-US" altLang="ja-JP" dirty="0"/>
              <a:t>Controllable</a:t>
            </a:r>
            <a:r>
              <a:rPr kumimoji="1" lang="ja-JP" altLang="en-US"/>
              <a:t>アクション、環境側で発生しシステムが干渉できないものを</a:t>
            </a:r>
            <a:r>
              <a:rPr kumimoji="1" lang="en-US" altLang="ja-JP" dirty="0"/>
              <a:t>Uncontrollable</a:t>
            </a:r>
            <a:r>
              <a:rPr kumimoji="1" lang="ja-JP" altLang="en-US"/>
              <a:t>アクションと呼び、区別します。</a:t>
            </a:r>
            <a:endParaRPr kumimoji="1" lang="en-US" altLang="ja-JP" dirty="0"/>
          </a:p>
          <a:p>
            <a:r>
              <a:rPr kumimoji="1" lang="ja-JP" altLang="en-US"/>
              <a:t>また、システムが達成すべき目標として定義されるアクションを、</a:t>
            </a:r>
            <a:r>
              <a:rPr kumimoji="1" lang="en-US" altLang="ja-JP" dirty="0"/>
              <a:t>Marking</a:t>
            </a:r>
            <a:r>
              <a:rPr kumimoji="1" lang="ja-JP" altLang="en-US"/>
              <a:t>アクションと呼びます。</a:t>
            </a:r>
          </a:p>
          <a:p>
            <a:endParaRPr kumimoji="1" lang="ja-JP" altLang="en-US"/>
          </a:p>
          <a:p>
            <a:r>
              <a:rPr kumimoji="1" lang="ja-JP" altLang="en-US"/>
              <a:t>本例題では、簡単のためすべてのアクションを</a:t>
            </a:r>
            <a:r>
              <a:rPr kumimoji="1" lang="en-US" altLang="ja-JP" dirty="0"/>
              <a:t>Controllable</a:t>
            </a:r>
            <a:r>
              <a:rPr kumimoji="1" lang="ja-JP" altLang="en-US"/>
              <a:t>とし、</a:t>
            </a:r>
            <a:r>
              <a:rPr kumimoji="1" lang="en-US" altLang="ja-JP" dirty="0"/>
              <a:t>Marking</a:t>
            </a:r>
            <a:r>
              <a:rPr kumimoji="1" lang="ja-JP" altLang="en-US"/>
              <a:t>アクションとして「出荷」を指定しています。</a:t>
            </a:r>
            <a:endParaRPr kumimoji="1" lang="en-US" altLang="ja-JP" dirty="0"/>
          </a:p>
          <a:p>
            <a:endParaRPr kumimoji="1" lang="en-US" altLang="ja-JP" dirty="0"/>
          </a:p>
          <a:p>
            <a:r>
              <a:rPr kumimoji="1" lang="en-US" altLang="ja-JP" dirty="0"/>
              <a:t>1:50</a:t>
            </a:r>
          </a:p>
          <a:p>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a:t>
            </a:fld>
            <a:endParaRPr kumimoji="1" lang="ja-JP" altLang="en-US"/>
          </a:p>
        </p:txBody>
      </p:sp>
    </p:spTree>
    <p:extLst>
      <p:ext uri="{BB962C8B-B14F-4D97-AF65-F5344CB8AC3E}">
        <p14:creationId xmlns:p14="http://schemas.microsoft.com/office/powerpoint/2010/main" val="29685703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最後に、本研究のまとめです。</a:t>
            </a:r>
            <a:endParaRPr kumimoji="1" lang="en-US" altLang="ja-JP" dirty="0"/>
          </a:p>
          <a:p>
            <a:endParaRPr kumimoji="1" lang="en-US" altLang="ja-JP" dirty="0"/>
          </a:p>
          <a:p>
            <a:r>
              <a:rPr kumimoji="1" lang="ja-JP" altLang="en-US"/>
              <a:t>（</a:t>
            </a:r>
            <a:r>
              <a:rPr kumimoji="1" lang="en-US" altLang="ja-JP" dirty="0"/>
              <a:t>45</a:t>
            </a:r>
            <a:r>
              <a:rPr kumimoji="1" lang="ja-JP" altLang="en-US"/>
              <a:t>秒以上残っている場合のみ）</a:t>
            </a:r>
            <a:endParaRPr kumimoji="1" lang="en-US" altLang="ja-JP" dirty="0"/>
          </a:p>
          <a:p>
            <a:r>
              <a:rPr kumimoji="1" lang="ja-JP" altLang="en-US"/>
              <a:t>本研究は、</a:t>
            </a:r>
            <a:r>
              <a:rPr kumimoji="1" lang="en-US" altLang="ja-JP" dirty="0"/>
              <a:t>DCS</a:t>
            </a:r>
            <a:r>
              <a:rPr kumimoji="1" lang="ja-JP" altLang="en-US"/>
              <a:t>のヒューリスティック改善による探索の効率化を目的としました。</a:t>
            </a:r>
            <a:endParaRPr kumimoji="1" lang="en-US" altLang="ja-JP" dirty="0"/>
          </a:p>
          <a:p>
            <a:r>
              <a:rPr kumimoji="1" lang="ja-JP" altLang="en-US"/>
              <a:t>既存手法の</a:t>
            </a:r>
            <a:r>
              <a:rPr kumimoji="1" lang="en-US" altLang="ja-JP" dirty="0"/>
              <a:t>RA</a:t>
            </a:r>
            <a:r>
              <a:rPr kumimoji="1" lang="ja-JP" altLang="en-US"/>
              <a:t>は、局所的な最適解を優先するあまり、同期構造によるボトルネックを無視してしまうという課題がありました。</a:t>
            </a:r>
            <a:endParaRPr kumimoji="1" lang="en-US" altLang="ja-JP" dirty="0"/>
          </a:p>
          <a:p>
            <a:r>
              <a:rPr kumimoji="1" lang="ja-JP" altLang="en-US"/>
              <a:t>そこで、目標到達に必須な</a:t>
            </a:r>
            <a:r>
              <a:rPr kumimoji="1" lang="en-US" altLang="ja-JP" dirty="0"/>
              <a:t>PMA</a:t>
            </a:r>
            <a:r>
              <a:rPr kumimoji="1" lang="ja-JP" altLang="en-US"/>
              <a:t>を中間目標として利用する、</a:t>
            </a:r>
            <a:r>
              <a:rPr kumimoji="1" lang="en-US" altLang="ja-JP" dirty="0"/>
              <a:t>Landmark Ready Abstraction</a:t>
            </a:r>
            <a:r>
              <a:rPr kumimoji="1" lang="ja-JP" altLang="en-US"/>
              <a:t>を提案しました。</a:t>
            </a:r>
            <a:endParaRPr kumimoji="1" lang="en-US" altLang="ja-JP" dirty="0"/>
          </a:p>
          <a:p>
            <a:r>
              <a:rPr kumimoji="1" lang="ja-JP" altLang="en-US"/>
              <a:t>実験の結果、</a:t>
            </a:r>
            <a:r>
              <a:rPr kumimoji="1" lang="en-US" altLang="ja-JP" dirty="0"/>
              <a:t>PMA</a:t>
            </a:r>
            <a:r>
              <a:rPr kumimoji="1" lang="ja-JP" altLang="en-US"/>
              <a:t>の占有率を示す指標 </a:t>
            </a:r>
            <a:r>
              <a:rPr kumimoji="1" lang="el-GR" altLang="ja-JP" dirty="0"/>
              <a:t>ρ </a:t>
            </a:r>
            <a:r>
              <a:rPr kumimoji="1" lang="ja-JP" altLang="en-US"/>
              <a:t>を導入し、これが </a:t>
            </a:r>
            <a:r>
              <a:rPr kumimoji="1" lang="en-US" altLang="ja-JP" dirty="0"/>
              <a:t>0.2 </a:t>
            </a:r>
            <a:r>
              <a:rPr kumimoji="1" lang="ja-JP" altLang="en-US"/>
              <a:t>以上の環境下において、提案手法が有効であることを実証しました。</a:t>
            </a:r>
            <a:br>
              <a:rPr kumimoji="1" lang="en-US" altLang="ja-JP" dirty="0"/>
            </a:br>
            <a:endParaRPr kumimoji="1" lang="en-US" altLang="ja-JP" dirty="0"/>
          </a:p>
          <a:p>
            <a:r>
              <a:rPr kumimoji="1" lang="ja-JP" altLang="en-US"/>
              <a:t>今後は、</a:t>
            </a:r>
            <a:r>
              <a:rPr kumimoji="1" lang="en-US" altLang="ja-JP" dirty="0"/>
              <a:t>RA</a:t>
            </a:r>
            <a:r>
              <a:rPr kumimoji="1" lang="ja-JP" altLang="en-US"/>
              <a:t>の強みである探索履歴と、本手法の中間目標を統合し、より汎用的なヒューリスティックの開発を目指します。</a:t>
            </a:r>
            <a:endParaRPr kumimoji="1" lang="en-US" altLang="ja-JP" dirty="0"/>
          </a:p>
          <a:p>
            <a:endParaRPr kumimoji="1" lang="en-US" altLang="ja-JP" dirty="0"/>
          </a:p>
          <a:p>
            <a:r>
              <a:rPr kumimoji="1" lang="ja-JP" altLang="en-US"/>
              <a:t>以上で発表を終わります。</a:t>
            </a:r>
            <a:endParaRPr kumimoji="1" lang="en-US" altLang="ja-JP" dirty="0"/>
          </a:p>
          <a:p>
            <a:r>
              <a:rPr kumimoji="1"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50</a:t>
            </a:fld>
            <a:endParaRPr kumimoji="1" lang="ja-JP" altLang="en-US"/>
          </a:p>
        </p:txBody>
      </p:sp>
    </p:spTree>
    <p:extLst>
      <p:ext uri="{BB962C8B-B14F-4D97-AF65-F5344CB8AC3E}">
        <p14:creationId xmlns:p14="http://schemas.microsoft.com/office/powerpoint/2010/main" val="2192967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51</a:t>
            </a:fld>
            <a:endParaRPr kumimoji="1" lang="ja-JP" altLang="en-US"/>
          </a:p>
        </p:txBody>
      </p:sp>
    </p:spTree>
    <p:extLst>
      <p:ext uri="{BB962C8B-B14F-4D97-AF65-F5344CB8AC3E}">
        <p14:creationId xmlns:p14="http://schemas.microsoft.com/office/powerpoint/2010/main" val="3795032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52</a:t>
            </a:fld>
            <a:endParaRPr kumimoji="1" lang="ja-JP" altLang="en-US"/>
          </a:p>
        </p:txBody>
      </p:sp>
    </p:spTree>
    <p:extLst>
      <p:ext uri="{BB962C8B-B14F-4D97-AF65-F5344CB8AC3E}">
        <p14:creationId xmlns:p14="http://schemas.microsoft.com/office/powerpoint/2010/main" val="2458172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ここで注目いただきたいのが、従来手法の</a:t>
            </a:r>
            <a:r>
              <a:rPr kumimoji="1" lang="en-US" altLang="ja-JP" dirty="0"/>
              <a:t>RA</a:t>
            </a:r>
            <a:r>
              <a:rPr kumimoji="1" lang="ja-JP" altLang="en-US"/>
              <a:t>が、履歴を使わない</a:t>
            </a:r>
            <a:r>
              <a:rPr kumimoji="1" lang="en-US" altLang="ja-JP" dirty="0"/>
              <a:t>SRA</a:t>
            </a:r>
            <a:r>
              <a:rPr kumimoji="1" lang="ja-JP" altLang="en-US"/>
              <a:t>よりも大幅に悪化している点です。</a:t>
            </a:r>
            <a:endParaRPr kumimoji="1" lang="en-US" altLang="ja-JP" dirty="0"/>
          </a:p>
          <a:p>
            <a:r>
              <a:rPr kumimoji="1" lang="en-US" altLang="ja-JP" dirty="0"/>
              <a:t>Ready Abstraction</a:t>
            </a:r>
            <a:r>
              <a:rPr kumimoji="1" lang="ja-JP" altLang="en-US"/>
              <a:t>は探索履歴を優先しすぎるあまりデッドロックに陥る場合があり、このように性能が不安定になるリスクがあります。</a:t>
            </a:r>
            <a:endParaRPr kumimoji="1" lang="en-US" altLang="ja-JP" dirty="0"/>
          </a:p>
          <a:p>
            <a:r>
              <a:rPr kumimoji="1" lang="ja-JP" altLang="en-US"/>
              <a:t>一方で、提案手法の </a:t>
            </a:r>
            <a:r>
              <a:rPr kumimoji="1" lang="en-US" altLang="ja-JP" dirty="0"/>
              <a:t>Landmark Ready Abstraction </a:t>
            </a:r>
            <a:r>
              <a:rPr kumimoji="1" lang="ja-JP" altLang="en-US"/>
              <a:t>は、静的手法の性能を下回ることはありませんでした。</a:t>
            </a:r>
            <a:endParaRPr kumimoji="1" lang="en-US" altLang="ja-JP" dirty="0"/>
          </a:p>
          <a:p>
            <a:r>
              <a:rPr kumimoji="1" lang="ja-JP" altLang="en-US"/>
              <a:t>つまり、提案手法の</a:t>
            </a:r>
            <a:r>
              <a:rPr kumimoji="1" lang="en-US" altLang="ja-JP" dirty="0"/>
              <a:t>LRA</a:t>
            </a:r>
            <a:r>
              <a:rPr kumimoji="1" lang="ja-JP" altLang="en-US"/>
              <a:t>は従来手法の</a:t>
            </a:r>
            <a:r>
              <a:rPr kumimoji="1" lang="en-US" altLang="ja-JP" dirty="0"/>
              <a:t>RA</a:t>
            </a:r>
            <a:r>
              <a:rPr kumimoji="1" lang="ja-JP" altLang="en-US"/>
              <a:t>のような当たり外れがなく、常に静的手法の</a:t>
            </a:r>
            <a:r>
              <a:rPr kumimoji="1" lang="en-US" altLang="ja-JP" dirty="0"/>
              <a:t>SRA</a:t>
            </a:r>
            <a:r>
              <a:rPr kumimoji="1" lang="ja-JP" altLang="en-US"/>
              <a:t>以上の性能を安定して発揮できる、という点も実用上重要な特性です。</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53</a:t>
            </a:fld>
            <a:endParaRPr kumimoji="1" lang="ja-JP" altLang="en-US"/>
          </a:p>
        </p:txBody>
      </p:sp>
    </p:spTree>
    <p:extLst>
      <p:ext uri="{BB962C8B-B14F-4D97-AF65-F5344CB8AC3E}">
        <p14:creationId xmlns:p14="http://schemas.microsoft.com/office/powerpoint/2010/main" val="2107314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次に、</a:t>
            </a:r>
            <a:r>
              <a:rPr kumimoji="1" lang="en-US" altLang="ja-JP" dirty="0"/>
              <a:t>TA(5, 5) </a:t>
            </a:r>
            <a:r>
              <a:rPr kumimoji="1" lang="ja-JP" altLang="en-US"/>
              <a:t>の結果をご覧ください。</a:t>
            </a:r>
            <a:endParaRPr kumimoji="1" lang="en-US" altLang="ja-JP" dirty="0"/>
          </a:p>
          <a:p>
            <a:r>
              <a:rPr kumimoji="1" lang="ja-JP" altLang="en-US"/>
              <a:t>ここでは興味深い逆転現象が起きています。探索状態数は</a:t>
            </a:r>
            <a:r>
              <a:rPr kumimoji="1" lang="en-US" altLang="ja-JP" dirty="0"/>
              <a:t>LRA</a:t>
            </a:r>
            <a:r>
              <a:rPr kumimoji="1" lang="ja-JP" altLang="en-US"/>
              <a:t>の方が少ないにもかかわらず、計算時間では</a:t>
            </a:r>
            <a:r>
              <a:rPr kumimoji="1" lang="en-US" altLang="ja-JP" dirty="0"/>
              <a:t>RA</a:t>
            </a:r>
            <a:r>
              <a:rPr kumimoji="1" lang="ja-JP" altLang="en-US"/>
              <a:t>の方が高速です。</a:t>
            </a:r>
            <a:endParaRPr kumimoji="1" lang="en-US" altLang="ja-JP" dirty="0"/>
          </a:p>
          <a:p>
            <a:endParaRPr kumimoji="1" lang="en-US" altLang="ja-JP" dirty="0"/>
          </a:p>
          <a:p>
            <a:r>
              <a:rPr lang="ja-JP" altLang="en-US"/>
              <a:t>これは、</a:t>
            </a:r>
            <a:r>
              <a:rPr lang="en-US" altLang="ja-JP" dirty="0"/>
              <a:t>RA</a:t>
            </a:r>
            <a:r>
              <a:rPr lang="ja-JP" altLang="en-US"/>
              <a:t>が利用する探索履歴の効果によるものです。</a:t>
            </a:r>
            <a:endParaRPr lang="en-US" altLang="ja-JP" dirty="0"/>
          </a:p>
          <a:p>
            <a:r>
              <a:rPr kumimoji="1" lang="en-US" altLang="ja-JP" dirty="0"/>
              <a:t>LRA</a:t>
            </a:r>
            <a:r>
              <a:rPr kumimoji="1" lang="ja-JP" altLang="en-US"/>
              <a:t>は状態数を減らすことには成功しましたが、</a:t>
            </a:r>
            <a:r>
              <a:rPr kumimoji="1" lang="en-US" altLang="ja-JP" dirty="0"/>
              <a:t>RA</a:t>
            </a:r>
            <a:r>
              <a:rPr kumimoji="1" lang="ja-JP" altLang="en-US"/>
              <a:t>は履歴に基づき、</a:t>
            </a:r>
            <a:r>
              <a:rPr kumimoji="1" lang="en-US" altLang="ja-JP" dirty="0"/>
              <a:t>DCS</a:t>
            </a:r>
            <a:r>
              <a:rPr kumimoji="1" lang="ja-JP" altLang="en-US"/>
              <a:t>のアルゴリズムの収束が早まるような検証効率の良いグラフ構造を優先的に探索できたと考えられます。</a:t>
            </a:r>
            <a:endParaRPr kumimoji="1" lang="en-US" altLang="ja-JP" dirty="0"/>
          </a:p>
          <a:p>
            <a:endParaRPr kumimoji="1" lang="en-US" altLang="ja-JP" dirty="0"/>
          </a:p>
          <a:p>
            <a:r>
              <a:rPr kumimoji="1" lang="ja-JP" altLang="en-US"/>
              <a:t>このように、構造的な手がかり（</a:t>
            </a:r>
            <a:r>
              <a:rPr kumimoji="1" lang="en-US" altLang="ja-JP" dirty="0"/>
              <a:t>PMA</a:t>
            </a:r>
            <a:r>
              <a:rPr kumimoji="1" lang="ja-JP" altLang="en-US"/>
              <a:t>）が少ない場合は、探索履歴を利用する</a:t>
            </a:r>
            <a:r>
              <a:rPr kumimoji="1" lang="en-US" altLang="ja-JP" dirty="0"/>
              <a:t>RA</a:t>
            </a:r>
            <a:r>
              <a:rPr kumimoji="1" lang="ja-JP" altLang="en-US"/>
              <a:t>の方が、計算効率の面で有利に働くケースがあることが確認できました。</a:t>
            </a:r>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54</a:t>
            </a:fld>
            <a:endParaRPr kumimoji="1" lang="ja-JP" altLang="en-US"/>
          </a:p>
        </p:txBody>
      </p:sp>
    </p:spTree>
    <p:extLst>
      <p:ext uri="{BB962C8B-B14F-4D97-AF65-F5344CB8AC3E}">
        <p14:creationId xmlns:p14="http://schemas.microsoft.com/office/powerpoint/2010/main" val="298811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RA</a:t>
            </a:r>
            <a:r>
              <a:rPr kumimoji="1" lang="ja-JP" altLang="en-US"/>
              <a:t>は探索履歴を考慮する際に、</a:t>
            </a:r>
            <a:r>
              <a:rPr kumimoji="1" lang="en-US" altLang="ja-JP" dirty="0"/>
              <a:t>1</a:t>
            </a:r>
            <a:r>
              <a:rPr kumimoji="1" lang="ja-JP" altLang="en-US"/>
              <a:t>度のヒューリスティック計算でモデルの数だけ距離推定を行っている。</a:t>
            </a:r>
            <a:endParaRPr kumimoji="1" lang="en-US" altLang="ja-JP" dirty="0"/>
          </a:p>
          <a:p>
            <a:r>
              <a:rPr kumimoji="1" lang="ja-JP" altLang="en-US"/>
              <a:t>一方で</a:t>
            </a:r>
            <a:r>
              <a:rPr kumimoji="1" lang="en-US" altLang="ja-JP" dirty="0"/>
              <a:t>LRA</a:t>
            </a:r>
            <a:r>
              <a:rPr kumimoji="1" lang="ja-JP" altLang="en-US"/>
              <a:t>では</a:t>
            </a:r>
            <a:r>
              <a:rPr kumimoji="1" lang="en-US" altLang="ja-JP" dirty="0"/>
              <a:t>PMA</a:t>
            </a:r>
            <a:r>
              <a:rPr kumimoji="1" lang="ja-JP" altLang="en-US"/>
              <a:t>の数だけ。</a:t>
            </a:r>
            <a:endParaRPr kumimoji="1" lang="en-US" altLang="ja-JP" dirty="0"/>
          </a:p>
          <a:p>
            <a:r>
              <a:rPr kumimoji="1" lang="ja-JP" altLang="en-US"/>
              <a:t>今回の問題では</a:t>
            </a:r>
            <a:r>
              <a:rPr kumimoji="1" lang="en-US" altLang="ja-JP" dirty="0"/>
              <a:t>PMA</a:t>
            </a:r>
            <a:r>
              <a:rPr kumimoji="1" lang="ja-JP" altLang="en-US"/>
              <a:t>の数がほぼないため、</a:t>
            </a:r>
            <a:r>
              <a:rPr kumimoji="1" lang="en-US" altLang="ja-JP" dirty="0"/>
              <a:t>1</a:t>
            </a:r>
            <a:r>
              <a:rPr kumimoji="1" lang="ja-JP" altLang="en-US"/>
              <a:t>度のヒューリスティック計算における距離推定の回数がほぼ</a:t>
            </a:r>
            <a:r>
              <a:rPr kumimoji="1" lang="en-US" altLang="ja-JP" dirty="0"/>
              <a:t>1</a:t>
            </a:r>
            <a:r>
              <a:rPr kumimoji="1" lang="ja-JP" altLang="en-US"/>
              <a:t>度ですんだ。</a:t>
            </a:r>
            <a:endParaRPr kumimoji="1" lang="en-US" altLang="ja-JP" dirty="0"/>
          </a:p>
          <a:p>
            <a:r>
              <a:rPr kumimoji="1" lang="ja-JP" altLang="en-US"/>
              <a:t>その差が</a:t>
            </a:r>
            <a:r>
              <a:rPr kumimoji="1" lang="en-US" altLang="ja-JP" dirty="0"/>
              <a:t>T_eval</a:t>
            </a:r>
          </a:p>
          <a:p>
            <a:endParaRPr kumimoji="1" lang="en-US" altLang="ja-JP" dirty="0"/>
          </a:p>
          <a:p>
            <a:endParaRPr kumimoji="1" lang="en-US" altLang="ja-JP" dirty="0"/>
          </a:p>
          <a:p>
            <a:r>
              <a:rPr kumimoji="1" lang="ja-JP" altLang="en-US"/>
              <a:t>実は</a:t>
            </a:r>
            <a:r>
              <a:rPr kumimoji="1" lang="en-US" altLang="ja-JP" dirty="0"/>
              <a:t>RA</a:t>
            </a:r>
            <a:r>
              <a:rPr kumimoji="1" lang="ja-JP" altLang="en-US"/>
              <a:t>の距離推定値は</a:t>
            </a:r>
            <a:r>
              <a:rPr kumimoji="1" lang="en-US" altLang="ja-JP" dirty="0"/>
              <a:t>1</a:t>
            </a:r>
            <a:r>
              <a:rPr kumimoji="1" lang="ja-JP" altLang="en-US"/>
              <a:t>次元ではなく、入力モデルの数だけ次元がある。</a:t>
            </a:r>
            <a:endParaRPr kumimoji="1" lang="en-US" altLang="ja-JP" dirty="0"/>
          </a:p>
          <a:p>
            <a:r>
              <a:rPr kumimoji="1" lang="ja-JP" altLang="en-US"/>
              <a:t>最終的にそれをソートし、辞書式に比較している。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55</a:t>
            </a:fld>
            <a:endParaRPr kumimoji="1" lang="ja-JP" altLang="en-US"/>
          </a:p>
        </p:txBody>
      </p:sp>
    </p:spTree>
    <p:extLst>
      <p:ext uri="{BB962C8B-B14F-4D97-AF65-F5344CB8AC3E}">
        <p14:creationId xmlns:p14="http://schemas.microsoft.com/office/powerpoint/2010/main" val="763827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ja-JP" altLang="en-US"/>
              <a:t>このような</a:t>
            </a:r>
            <a:r>
              <a:rPr kumimoji="1" lang="en-US" altLang="ja-JP" dirty="0"/>
              <a:t>DES</a:t>
            </a:r>
            <a:r>
              <a:rPr kumimoji="1" lang="ja-JP" altLang="en-US"/>
              <a:t>に対し、要求を満たす制御器を自動合成する技術が、</a:t>
            </a:r>
            <a:r>
              <a:rPr kumimoji="1" lang="en-US" altLang="ja-JP" dirty="0"/>
              <a:t>Directed Controller Synthesis</a:t>
            </a:r>
            <a:r>
              <a:rPr kumimoji="1" lang="ja-JP" altLang="en-US"/>
              <a:t>、</a:t>
            </a:r>
            <a:r>
              <a:rPr kumimoji="1" lang="en-US" altLang="ja-JP" dirty="0"/>
              <a:t>DCS</a:t>
            </a:r>
            <a:r>
              <a:rPr kumimoji="1" lang="ja-JP" altLang="en-US"/>
              <a:t>です。</a:t>
            </a:r>
          </a:p>
          <a:p>
            <a:endParaRPr kumimoji="1" lang="ja-JP" altLang="en-US"/>
          </a:p>
          <a:p>
            <a:r>
              <a:rPr kumimoji="1" lang="ja-JP" altLang="en-US"/>
              <a:t>ここで、要求を満たす、とは、初期状態から違反状態を避けつつ、</a:t>
            </a:r>
            <a:r>
              <a:rPr kumimoji="1" lang="en-US" altLang="ja-JP" dirty="0"/>
              <a:t>Marking</a:t>
            </a:r>
            <a:r>
              <a:rPr kumimoji="1" lang="ja-JP" altLang="en-US"/>
              <a:t>アクションの発火まで到達できることを指します。</a:t>
            </a:r>
          </a:p>
          <a:p>
            <a:endParaRPr kumimoji="1" lang="ja-JP" altLang="en-US"/>
          </a:p>
          <a:p>
            <a:r>
              <a:rPr kumimoji="1" lang="ja-JP" altLang="en-US"/>
              <a:t>システム全体の制御器を導出するには、全モデルの同期を取りながら探索を行う必要がありますが、その探索効率は、使用するヒューリスティックに大きく依存します。</a:t>
            </a:r>
          </a:p>
          <a:p>
            <a:endParaRPr kumimoji="1" lang="ja-JP" altLang="en-US"/>
          </a:p>
          <a:p>
            <a:r>
              <a:rPr kumimoji="1" lang="ja-JP" altLang="en-US"/>
              <a:t>本例題の場合、</a:t>
            </a:r>
            <a:r>
              <a:rPr kumimoji="1" lang="en-US" altLang="ja-JP" dirty="0"/>
              <a:t>DCS</a:t>
            </a:r>
            <a:r>
              <a:rPr kumimoji="1" lang="ja-JP" altLang="en-US"/>
              <a:t>によってスライド右側のような制御器が合成されます。</a:t>
            </a:r>
            <a:endParaRPr kumimoji="1" lang="en-US" altLang="ja-JP" dirty="0"/>
          </a:p>
          <a:p>
            <a:endParaRPr kumimoji="1" lang="en-US" altLang="ja-JP" dirty="0"/>
          </a:p>
          <a:p>
            <a:r>
              <a:rPr kumimoji="1" lang="en-US" altLang="ja-JP" dirty="0"/>
              <a:t>2:20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6</a:t>
            </a:fld>
            <a:endParaRPr kumimoji="1" lang="ja-JP" altLang="en-US"/>
          </a:p>
        </p:txBody>
      </p:sp>
    </p:spTree>
    <p:extLst>
      <p:ext uri="{BB962C8B-B14F-4D97-AF65-F5344CB8AC3E}">
        <p14:creationId xmlns:p14="http://schemas.microsoft.com/office/powerpoint/2010/main" val="68181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DCS</a:t>
            </a:r>
            <a:r>
              <a:rPr kumimoji="1" lang="ja-JP" altLang="en-US"/>
              <a:t>のヒューリスティックを導出するアプローチには、大きく分けて「人手による設計」と「強化学習による獲得」の</a:t>
            </a:r>
            <a:r>
              <a:rPr kumimoji="1" lang="en-US" altLang="ja-JP" dirty="0"/>
              <a:t>2</a:t>
            </a:r>
            <a:r>
              <a:rPr kumimoji="1" lang="ja-JP" altLang="en-US"/>
              <a:t>種類があります。</a:t>
            </a:r>
          </a:p>
          <a:p>
            <a:endParaRPr kumimoji="1" lang="ja-JP" altLang="en-US"/>
          </a:p>
          <a:p>
            <a:r>
              <a:rPr kumimoji="1" lang="ja-JP" altLang="en-US"/>
              <a:t>強化学習による手法は、構造の変化に対して再学習が必要になるという課題がありますが、人手による設計であれば事前学習が不要で、どのようなモデルにも即座に適用できるという高い汎用性を持っています。</a:t>
            </a:r>
          </a:p>
          <a:p>
            <a:endParaRPr kumimoji="1" lang="ja-JP" altLang="en-US"/>
          </a:p>
          <a:p>
            <a:r>
              <a:rPr kumimoji="1" lang="ja-JP" altLang="en-US"/>
              <a:t>そこで本研究では、この汎用性の高さを活かすため「人手による設計」のアプローチに焦点を当て、複雑な同期構造における探索効率を改善することを目指します。</a:t>
            </a:r>
            <a:endParaRPr kumimoji="1" lang="en-US" altLang="ja-JP" dirty="0"/>
          </a:p>
          <a:p>
            <a:endParaRPr kumimoji="1" lang="en-US" altLang="ja-JP" dirty="0"/>
          </a:p>
          <a:p>
            <a:r>
              <a:rPr kumimoji="1" lang="en-US" altLang="ja-JP" dirty="0"/>
              <a:t>2:50</a:t>
            </a:r>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7</a:t>
            </a:fld>
            <a:endParaRPr kumimoji="1" lang="ja-JP" altLang="en-US"/>
          </a:p>
        </p:txBody>
      </p:sp>
    </p:spTree>
    <p:extLst>
      <p:ext uri="{BB962C8B-B14F-4D97-AF65-F5344CB8AC3E}">
        <p14:creationId xmlns:p14="http://schemas.microsoft.com/office/powerpoint/2010/main" val="325242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84540-159C-1B99-F9FF-DCA7858CD28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ABC05E-042F-E59A-E7BF-D37C8D32326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14248DB-E0C1-0ECB-0ECF-C70341310445}"/>
              </a:ext>
            </a:extLst>
          </p:cNvPr>
          <p:cNvSpPr>
            <a:spLocks noGrp="1"/>
          </p:cNvSpPr>
          <p:nvPr>
            <p:ph type="body" idx="1"/>
          </p:nvPr>
        </p:nvSpPr>
        <p:spPr/>
        <p:txBody>
          <a:bodyPr/>
          <a:lstStyle/>
          <a:p>
            <a:r>
              <a:rPr kumimoji="1" lang="en-US" altLang="ja-JP" dirty="0"/>
              <a:t>DCS</a:t>
            </a:r>
            <a:r>
              <a:rPr kumimoji="1" lang="ja-JP" altLang="en-US"/>
              <a:t>の探索効率を左右する距離推定のヒューリスティックとして、本研究では従来手法である</a:t>
            </a:r>
            <a:r>
              <a:rPr kumimoji="1" lang="en-US" altLang="ja-JP" dirty="0"/>
              <a:t>Ready Abstraction</a:t>
            </a:r>
            <a:r>
              <a:rPr kumimoji="1" lang="ja-JP" altLang="en-US"/>
              <a:t>、</a:t>
            </a:r>
            <a:r>
              <a:rPr kumimoji="1" lang="en-US" altLang="ja-JP" dirty="0"/>
              <a:t>RA</a:t>
            </a:r>
            <a:r>
              <a:rPr kumimoji="1" lang="ja-JP" altLang="en-US"/>
              <a:t>を取り上げます。</a:t>
            </a:r>
          </a:p>
          <a:p>
            <a:endParaRPr kumimoji="1" lang="ja-JP" altLang="en-US"/>
          </a:p>
          <a:p>
            <a:r>
              <a:rPr kumimoji="1" lang="en-US" altLang="ja-JP" dirty="0"/>
              <a:t>RA</a:t>
            </a:r>
            <a:r>
              <a:rPr kumimoji="1" lang="ja-JP" altLang="en-US"/>
              <a:t>は、各モデルのすべての状態に対し、</a:t>
            </a:r>
            <a:r>
              <a:rPr kumimoji="1" lang="en-US" altLang="ja-JP" dirty="0"/>
              <a:t>Marking</a:t>
            </a:r>
            <a:r>
              <a:rPr kumimoji="1" lang="ja-JP" altLang="en-US"/>
              <a:t>アクションの発火までに必要な最小遷移数を事前に計算します。</a:t>
            </a:r>
            <a:endParaRPr kumimoji="1" lang="en-US" altLang="ja-JP" dirty="0"/>
          </a:p>
          <a:p>
            <a:r>
              <a:rPr kumimoji="1" lang="ja-JP" altLang="en-US"/>
              <a:t>探索時には、この距離がより短くなるアクションを優先的に選択することで、効率化を図ります。</a:t>
            </a:r>
          </a:p>
          <a:p>
            <a:endParaRPr kumimoji="1" lang="ja-JP" altLang="en-US"/>
          </a:p>
          <a:p>
            <a:r>
              <a:rPr kumimoji="1" lang="ja-JP" altLang="en-US"/>
              <a:t>図の状態の右上に示された数値がその推定距離です。</a:t>
            </a:r>
            <a:endParaRPr kumimoji="1" lang="en-US" altLang="ja-JP" dirty="0"/>
          </a:p>
          <a:p>
            <a:r>
              <a:rPr kumimoji="1" lang="en-US" altLang="ja-JP" dirty="0"/>
              <a:t>Marking</a:t>
            </a:r>
            <a:r>
              <a:rPr kumimoji="1" lang="ja-JP" altLang="en-US"/>
              <a:t>アクションである「出荷」に近づくほど、この数値は小さくなります。</a:t>
            </a:r>
          </a:p>
          <a:p>
            <a:endParaRPr kumimoji="1" lang="ja-JP" altLang="en-US"/>
          </a:p>
          <a:p>
            <a:r>
              <a:rPr kumimoji="1" lang="ja-JP" altLang="en-US"/>
              <a:t>しかし、この手法には大きな課題があります。</a:t>
            </a:r>
            <a:endParaRPr kumimoji="1" lang="en-US" altLang="ja-JP" dirty="0"/>
          </a:p>
          <a:p>
            <a:r>
              <a:rPr kumimoji="1" lang="ja-JP" altLang="en-US"/>
              <a:t>モデル間の同期構造を十分に考慮できないため、一見近道に見えても実際には到達できない、不適切なパスを優先して探索してしまう可能性があります。</a:t>
            </a:r>
          </a:p>
          <a:p>
            <a:endParaRPr kumimoji="1" lang="ja-JP" altLang="en-US"/>
          </a:p>
          <a:p>
            <a:r>
              <a:rPr kumimoji="1" lang="ja-JP" altLang="en-US"/>
              <a:t>具体的にどのような問題が起きるのか、実際の探索の様子を紹介します。</a:t>
            </a:r>
            <a:endParaRPr kumimoji="1" lang="en-US" altLang="ja-JP" dirty="0"/>
          </a:p>
          <a:p>
            <a:endParaRPr kumimoji="1" lang="en-US" altLang="ja-JP" dirty="0"/>
          </a:p>
          <a:p>
            <a:r>
              <a:rPr kumimoji="1" lang="en-US" altLang="ja-JP" dirty="0"/>
              <a:t>3:35</a:t>
            </a:r>
          </a:p>
          <a:p>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8059E30D-F4C5-5C05-CE16-6520ACA166F9}"/>
              </a:ext>
            </a:extLst>
          </p:cNvPr>
          <p:cNvSpPr>
            <a:spLocks noGrp="1"/>
          </p:cNvSpPr>
          <p:nvPr>
            <p:ph type="sldNum" sz="quarter" idx="5"/>
          </p:nvPr>
        </p:nvSpPr>
        <p:spPr/>
        <p:txBody>
          <a:bodyPr/>
          <a:lstStyle/>
          <a:p>
            <a:fld id="{059A420A-BDF0-4775-9670-07D3BFB5E94B}" type="slidenum">
              <a:rPr kumimoji="1" lang="ja-JP" altLang="en-US" smtClean="0"/>
              <a:t>8</a:t>
            </a:fld>
            <a:endParaRPr kumimoji="1" lang="ja-JP" altLang="en-US"/>
          </a:p>
        </p:txBody>
      </p:sp>
    </p:spTree>
    <p:extLst>
      <p:ext uri="{BB962C8B-B14F-4D97-AF65-F5344CB8AC3E}">
        <p14:creationId xmlns:p14="http://schemas.microsoft.com/office/powerpoint/2010/main" val="18139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r>
              <a:rPr kumimoji="1" lang="en-US" altLang="ja-JP" dirty="0"/>
              <a:t>DCS</a:t>
            </a:r>
            <a:r>
              <a:rPr kumimoji="1" lang="ja-JP" altLang="en-US"/>
              <a:t>では、初期状態から必要な範囲を逐次構築していく、</a:t>
            </a:r>
            <a:r>
              <a:rPr kumimoji="1" lang="en-US" altLang="ja-JP" dirty="0"/>
              <a:t>On-The-Fly</a:t>
            </a:r>
            <a:r>
              <a:rPr kumimoji="1" lang="ja-JP" altLang="en-US"/>
              <a:t>探索を行います。</a:t>
            </a:r>
          </a:p>
          <a:p>
            <a:r>
              <a:rPr kumimoji="1" lang="ja-JP" altLang="en-US"/>
              <a:t>金属加工システムの例では、まず各モデルの初期状態を組み合わせて、探索グラフ上の初期状態を構築します。</a:t>
            </a:r>
          </a:p>
          <a:p>
            <a:endParaRPr kumimoji="1" lang="ja-JP" altLang="en-US"/>
          </a:p>
          <a:p>
            <a:r>
              <a:rPr kumimoji="1" lang="ja-JP" altLang="en-US"/>
              <a:t>ここで、アクションの優先順位を決める候補値の計算方法について説明します。</a:t>
            </a:r>
            <a:endParaRPr kumimoji="1" lang="en-US" altLang="ja-JP" dirty="0"/>
          </a:p>
          <a:p>
            <a:r>
              <a:rPr kumimoji="1" lang="ja-JP" altLang="en-US"/>
              <a:t>このオレンジ色の値で、</a:t>
            </a:r>
            <a:r>
              <a:rPr kumimoji="1" lang="en-US" altLang="ja-JP" dirty="0"/>
              <a:t>RA</a:t>
            </a:r>
            <a:r>
              <a:rPr kumimoji="1" lang="ja-JP" altLang="en-US"/>
              <a:t>では、遷移先の各モデルにおける「</a:t>
            </a:r>
            <a:r>
              <a:rPr kumimoji="1" lang="en-US" altLang="ja-JP" dirty="0"/>
              <a:t>Marking</a:t>
            </a:r>
            <a:r>
              <a:rPr kumimoji="1" lang="ja-JP" altLang="en-US"/>
              <a:t>アクションまでの距離の最大値」を採用します。</a:t>
            </a:r>
          </a:p>
          <a:p>
            <a:endParaRPr kumimoji="1" lang="ja-JP" altLang="en-US"/>
          </a:p>
          <a:p>
            <a:r>
              <a:rPr kumimoji="1" lang="ja-JP" altLang="en-US"/>
              <a:t>初期状態</a:t>
            </a:r>
            <a:r>
              <a:rPr kumimoji="1" lang="en-US" altLang="ja-JP" dirty="0"/>
              <a:t>0,0</a:t>
            </a:r>
            <a:r>
              <a:rPr kumimoji="1" lang="ja-JP" altLang="en-US"/>
              <a:t>において、「金属準備」しか発火できないため、まずはこのアクションを発火した後の状態を構築します。</a:t>
            </a:r>
            <a:endParaRPr kumimoji="1" lang="en-US" altLang="ja-JP" dirty="0"/>
          </a:p>
          <a:p>
            <a:endParaRPr kumimoji="1" lang="en-US" altLang="ja-JP" dirty="0"/>
          </a:p>
          <a:p>
            <a:r>
              <a:rPr kumimoji="1" lang="en-US" altLang="ja-JP" dirty="0"/>
              <a:t>4:10</a:t>
            </a:r>
            <a:endParaRPr kumimoji="1" lang="ja-JP" altLang="en-US"/>
          </a:p>
          <a:p>
            <a:endParaRPr kumimoji="1" lang="ja-JP" altLang="en-US"/>
          </a:p>
        </p:txBody>
      </p:sp>
      <p:sp>
        <p:nvSpPr>
          <p:cNvPr id="4" name="スライド番号プレースホルダー 3"/>
          <p:cNvSpPr>
            <a:spLocks noGrp="1"/>
          </p:cNvSpPr>
          <p:nvPr>
            <p:ph type="sldNum" sz="quarter" idx="5"/>
          </p:nvPr>
        </p:nvSpPr>
        <p:spPr/>
        <p:txBody>
          <a:bodyPr/>
          <a:lstStyle/>
          <a:p>
            <a:fld id="{059A420A-BDF0-4775-9670-07D3BFB5E94B}" type="slidenum">
              <a:rPr kumimoji="1" lang="ja-JP" altLang="en-US" smtClean="0"/>
              <a:t>9</a:t>
            </a:fld>
            <a:endParaRPr kumimoji="1" lang="ja-JP" altLang="en-US"/>
          </a:p>
        </p:txBody>
      </p:sp>
    </p:spTree>
    <p:extLst>
      <p:ext uri="{BB962C8B-B14F-4D97-AF65-F5344CB8AC3E}">
        <p14:creationId xmlns:p14="http://schemas.microsoft.com/office/powerpoint/2010/main" val="4187821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524000" y="2570163"/>
            <a:ext cx="9144000" cy="2387600"/>
          </a:xfrm>
        </p:spPr>
        <p:txBody>
          <a:bodyPr anchor="b">
            <a:noAutofit/>
          </a:bodyPr>
          <a:lstStyle>
            <a:lvl1pPr algn="l">
              <a:defRPr sz="4800" b="1">
                <a:solidFill>
                  <a:schemeClr val="tx1"/>
                </a:solidFill>
                <a:latin typeface="游ゴシック" panose="020B0400000000000000" pitchFamily="50" charset="-128"/>
                <a:ea typeface="游ゴシック" panose="020B0400000000000000" pitchFamily="50" charset="-128"/>
              </a:defRPr>
            </a:lvl1pPr>
          </a:lstStyle>
          <a:p>
            <a:r>
              <a:rPr kumimoji="1" lang="ja-JP" altLang="en-US"/>
              <a:t>タイトル</a:t>
            </a:r>
            <a:endParaRPr kumimoji="1" lang="ja-JP" altLang="en-US" dirty="0"/>
          </a:p>
        </p:txBody>
      </p:sp>
      <p:sp>
        <p:nvSpPr>
          <p:cNvPr id="3" name="サブタイトル 2"/>
          <p:cNvSpPr>
            <a:spLocks noGrp="1"/>
          </p:cNvSpPr>
          <p:nvPr>
            <p:ph type="subTitle" idx="1" hasCustomPrompt="1"/>
          </p:nvPr>
        </p:nvSpPr>
        <p:spPr>
          <a:xfrm>
            <a:off x="1524000" y="5110163"/>
            <a:ext cx="9144000" cy="561975"/>
          </a:xfrm>
        </p:spPr>
        <p:txBody>
          <a:bodyPr>
            <a:noAutofit/>
          </a:bodyPr>
          <a:lstStyle>
            <a:lvl1pPr marL="0" indent="0" algn="l">
              <a:buNone/>
              <a:defRPr sz="3600">
                <a:latin typeface="游ゴシック" panose="020B0400000000000000" pitchFamily="50" charset="-128"/>
                <a:ea typeface="游ゴシック" panose="020B0400000000000000"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dirty="0"/>
              <a:t>発表者名</a:t>
            </a:r>
            <a:endParaRPr kumimoji="1" lang="en-US" altLang="ja-JP" dirty="0"/>
          </a:p>
        </p:txBody>
      </p:sp>
      <p:sp>
        <p:nvSpPr>
          <p:cNvPr id="11" name="テキスト プレースホルダー 10"/>
          <p:cNvSpPr>
            <a:spLocks noGrp="1"/>
          </p:cNvSpPr>
          <p:nvPr>
            <p:ph type="body" sz="quarter" idx="11" hasCustomPrompt="1"/>
          </p:nvPr>
        </p:nvSpPr>
        <p:spPr>
          <a:xfrm>
            <a:off x="1524000" y="5740400"/>
            <a:ext cx="9144000" cy="469900"/>
          </a:xfrm>
        </p:spPr>
        <p:txBody>
          <a:bodyPr/>
          <a:lstStyle>
            <a:lvl1pPr marL="0" indent="0" algn="l">
              <a:buNone/>
              <a:defRPr>
                <a:latin typeface="游ゴシック Medium" panose="020B0500000000000000" pitchFamily="50" charset="-128"/>
                <a:ea typeface="游ゴシック Medium" panose="020B0500000000000000" pitchFamily="50" charset="-128"/>
              </a:defRPr>
            </a:lvl1pPr>
          </a:lstStyle>
          <a:p>
            <a:pPr lvl="0"/>
            <a:r>
              <a:rPr kumimoji="1" lang="ja-JP" altLang="en-US"/>
              <a:t>身分・所属</a:t>
            </a:r>
            <a:endParaRPr kumimoji="1" lang="ja-JP" altLang="en-US" dirty="0"/>
          </a:p>
        </p:txBody>
      </p:sp>
      <p:cxnSp>
        <p:nvCxnSpPr>
          <p:cNvPr id="13" name="直線コネクタ 12"/>
          <p:cNvCxnSpPr/>
          <p:nvPr userDrawn="1"/>
        </p:nvCxnSpPr>
        <p:spPr>
          <a:xfrm flipV="1">
            <a:off x="0" y="5029200"/>
            <a:ext cx="12192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テキスト プレースホルダー 14"/>
          <p:cNvSpPr>
            <a:spLocks noGrp="1"/>
          </p:cNvSpPr>
          <p:nvPr>
            <p:ph type="body" sz="quarter" idx="12" hasCustomPrompt="1"/>
          </p:nvPr>
        </p:nvSpPr>
        <p:spPr>
          <a:xfrm>
            <a:off x="8420098" y="152399"/>
            <a:ext cx="3594101" cy="378541"/>
          </a:xfrm>
          <a:ln>
            <a:noFill/>
          </a:ln>
        </p:spPr>
        <p:txBody>
          <a:bodyPr>
            <a:noAutofit/>
          </a:bodyPr>
          <a:lstStyle>
            <a:lvl1pPr marL="0" indent="0">
              <a:buNone/>
              <a:defRPr sz="2000">
                <a:solidFill>
                  <a:schemeClr val="tx2"/>
                </a:solidFill>
                <a:latin typeface="游ゴシック Medium" panose="020B0500000000000000" pitchFamily="50" charset="-128"/>
                <a:ea typeface="游ゴシック Medium" panose="020B0500000000000000" pitchFamily="50" charset="-128"/>
              </a:defRPr>
            </a:lvl1pPr>
          </a:lstStyle>
          <a:p>
            <a:pPr lvl="0"/>
            <a:r>
              <a:rPr kumimoji="1" lang="ja-JP" altLang="en-US"/>
              <a:t>会議名・日程</a:t>
            </a:r>
            <a:endParaRPr kumimoji="1" lang="ja-JP" altLang="en-US" dirty="0"/>
          </a:p>
        </p:txBody>
      </p:sp>
      <p:sp>
        <p:nvSpPr>
          <p:cNvPr id="17" name="図プレースホルダー 16"/>
          <p:cNvSpPr>
            <a:spLocks noGrp="1"/>
          </p:cNvSpPr>
          <p:nvPr>
            <p:ph type="pic" sz="quarter" idx="13" hasCustomPrompt="1"/>
          </p:nvPr>
        </p:nvSpPr>
        <p:spPr>
          <a:xfrm>
            <a:off x="1523999" y="647700"/>
            <a:ext cx="9144000" cy="1841500"/>
          </a:xfrm>
        </p:spPr>
        <p:txBody>
          <a:bodyPr/>
          <a:lstStyle>
            <a:lvl1pPr marL="0" indent="0">
              <a:buNone/>
              <a:defRPr>
                <a:solidFill>
                  <a:schemeClr val="bg2"/>
                </a:solidFill>
                <a:latin typeface="游ゴシック Medium" panose="020B0500000000000000" pitchFamily="50" charset="-128"/>
                <a:ea typeface="游ゴシック Medium" panose="020B0500000000000000" pitchFamily="50" charset="-128"/>
              </a:defRPr>
            </a:lvl1pPr>
          </a:lstStyle>
          <a:p>
            <a:r>
              <a:rPr kumimoji="1" lang="ja-JP" altLang="en-US" dirty="0"/>
              <a:t>題目の説明の助けになる図や動画があれば載せる．</a:t>
            </a:r>
            <a:endParaRPr kumimoji="1" lang="en-US" altLang="ja-JP" dirty="0"/>
          </a:p>
        </p:txBody>
      </p:sp>
    </p:spTree>
    <p:extLst>
      <p:ext uri="{BB962C8B-B14F-4D97-AF65-F5344CB8AC3E}">
        <p14:creationId xmlns:p14="http://schemas.microsoft.com/office/powerpoint/2010/main" val="4212593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セクションタイトル">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8CDCF6-A861-F1FE-3841-D135B7FDB12E}"/>
              </a:ext>
            </a:extLst>
          </p:cNvPr>
          <p:cNvSpPr>
            <a:spLocks noGrp="1"/>
          </p:cNvSpPr>
          <p:nvPr>
            <p:ph type="ctrTitle" hasCustomPrompt="1"/>
          </p:nvPr>
        </p:nvSpPr>
        <p:spPr>
          <a:xfrm>
            <a:off x="1524000" y="2570163"/>
            <a:ext cx="9144000" cy="2387600"/>
          </a:xfrm>
        </p:spPr>
        <p:txBody>
          <a:bodyPr anchor="b">
            <a:noAutofit/>
          </a:bodyPr>
          <a:lstStyle>
            <a:lvl1pPr algn="l">
              <a:defRPr sz="4000" b="1">
                <a:solidFill>
                  <a:schemeClr val="tx1"/>
                </a:solidFill>
                <a:latin typeface="游ゴシック" panose="020B0400000000000000" pitchFamily="50" charset="-128"/>
                <a:ea typeface="游ゴシック" panose="020B0400000000000000" pitchFamily="50" charset="-128"/>
              </a:defRPr>
            </a:lvl1pPr>
          </a:lstStyle>
          <a:p>
            <a:r>
              <a:rPr kumimoji="1" lang="ja-JP" altLang="en-US"/>
              <a:t>セクションタイトル</a:t>
            </a:r>
            <a:endParaRPr kumimoji="1" lang="ja-JP" altLang="en-US" dirty="0"/>
          </a:p>
        </p:txBody>
      </p:sp>
      <p:cxnSp>
        <p:nvCxnSpPr>
          <p:cNvPr id="3" name="直線コネクタ 2">
            <a:extLst>
              <a:ext uri="{FF2B5EF4-FFF2-40B4-BE49-F238E27FC236}">
                <a16:creationId xmlns:a16="http://schemas.microsoft.com/office/drawing/2014/main" id="{195FB26B-C035-4063-18CA-9C3BC7995968}"/>
              </a:ext>
            </a:extLst>
          </p:cNvPr>
          <p:cNvCxnSpPr/>
          <p:nvPr userDrawn="1"/>
        </p:nvCxnSpPr>
        <p:spPr>
          <a:xfrm flipV="1">
            <a:off x="0" y="5029200"/>
            <a:ext cx="12192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638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8800" y="1015999"/>
            <a:ext cx="11099800" cy="938159"/>
          </a:xfrm>
        </p:spPr>
        <p:txBody>
          <a:bodyPr>
            <a:noAutofit/>
          </a:bodyPr>
          <a:lstStyle>
            <a:lvl1pPr>
              <a:defRPr sz="3600" b="1">
                <a:solidFill>
                  <a:schemeClr val="tx1"/>
                </a:solidFill>
                <a:latin typeface="游ゴシック" panose="020B0400000000000000" pitchFamily="50" charset="-128"/>
                <a:ea typeface="游ゴシック" panose="020B0400000000000000" pitchFamily="50" charset="-128"/>
              </a:defRPr>
            </a:lvl1pPr>
          </a:lstStyle>
          <a:p>
            <a:r>
              <a:rPr kumimoji="1" lang="ja-JP" altLang="en-US"/>
              <a:t>スライドのタイトル</a:t>
            </a:r>
            <a:endParaRPr kumimoji="1" lang="ja-JP" altLang="en-US" dirty="0"/>
          </a:p>
        </p:txBody>
      </p:sp>
      <p:sp>
        <p:nvSpPr>
          <p:cNvPr id="3" name="コンテンツ プレースホルダー 2"/>
          <p:cNvSpPr>
            <a:spLocks noGrp="1"/>
          </p:cNvSpPr>
          <p:nvPr>
            <p:ph idx="1" hasCustomPrompt="1"/>
          </p:nvPr>
        </p:nvSpPr>
        <p:spPr>
          <a:xfrm>
            <a:off x="558800" y="2013155"/>
            <a:ext cx="11099800" cy="4572000"/>
          </a:xfrm>
        </p:spPr>
        <p:txBody>
          <a:bodyPr/>
          <a:lstStyle>
            <a:lvl1pPr marL="457200" indent="-457200">
              <a:buClr>
                <a:schemeClr val="accent1"/>
              </a:buClr>
              <a:buFont typeface="Wingdings" panose="05000000000000000000" pitchFamily="2" charset="2"/>
              <a:buChar char="l"/>
              <a:defRPr>
                <a:solidFill>
                  <a:schemeClr val="tx1"/>
                </a:solidFill>
                <a:latin typeface="游ゴシック" panose="020B0400000000000000" pitchFamily="50" charset="-128"/>
                <a:ea typeface="游ゴシック" panose="020B0400000000000000" pitchFamily="50" charset="-128"/>
              </a:defRPr>
            </a:lvl1pPr>
            <a:lvl2pPr marL="800100" marR="0" indent="-342900" algn="l" defTabSz="914400" rtl="0" eaLnBrk="1" fontAlgn="auto" latinLnBrk="0" hangingPunct="1">
              <a:lnSpc>
                <a:spcPct val="110000"/>
              </a:lnSpc>
              <a:spcBef>
                <a:spcPts val="0"/>
              </a:spcBef>
              <a:spcAft>
                <a:spcPts val="0"/>
              </a:spcAft>
              <a:buClrTx/>
              <a:buSzTx/>
              <a:buFont typeface="Wingdings" panose="05000000000000000000" pitchFamily="2" charset="2"/>
              <a:buChar char="l"/>
              <a:tabLst/>
              <a:defRPr>
                <a:latin typeface="游ゴシック Medium" panose="020B0500000000000000" pitchFamily="50" charset="-128"/>
                <a:ea typeface="游ゴシック Medium" panose="020B0500000000000000" pitchFamily="50" charset="-128"/>
              </a:defRPr>
            </a:lvl2pPr>
          </a:lstStyle>
          <a:p>
            <a:pPr lvl="0"/>
            <a:r>
              <a:rPr kumimoji="1" lang="ja-JP" altLang="en-US"/>
              <a:t>スライドの内容</a:t>
            </a:r>
            <a:endParaRPr kumimoji="1" lang="en-US" altLang="ja-JP" dirty="0"/>
          </a:p>
          <a:p>
            <a:pPr lvl="1"/>
            <a:r>
              <a:rPr kumimoji="1" lang="ja-JP" altLang="en-US"/>
              <a:t>第２段</a:t>
            </a:r>
            <a:endParaRPr kumimoji="1" lang="en-US" altLang="ja-JP" dirty="0"/>
          </a:p>
          <a:p>
            <a:pPr lvl="2"/>
            <a:r>
              <a:rPr kumimoji="1" lang="ja-JP" altLang="en-US"/>
              <a:t>第３段</a:t>
            </a:r>
            <a:endParaRPr kumimoji="1" lang="en-US" altLang="ja-JP" dirty="0"/>
          </a:p>
          <a:p>
            <a:pPr lvl="3"/>
            <a:r>
              <a:rPr kumimoji="1" lang="ja-JP" altLang="en-US" dirty="0"/>
              <a:t>第４段</a:t>
            </a:r>
            <a:endParaRPr kumimoji="1" lang="en-US" altLang="ja-JP" dirty="0"/>
          </a:p>
          <a:p>
            <a:pPr lvl="4"/>
            <a:r>
              <a:rPr kumimoji="1" lang="ja-JP" altLang="en-US" dirty="0"/>
              <a:t>第５弾</a:t>
            </a:r>
            <a:endParaRPr kumimoji="1" lang="en-US" altLang="ja-JP" dirty="0"/>
          </a:p>
          <a:p>
            <a:pPr lvl="3"/>
            <a:endParaRPr kumimoji="1" lang="en-US" altLang="ja-JP" dirty="0"/>
          </a:p>
          <a:p>
            <a:pPr lvl="3"/>
            <a:endParaRPr kumimoji="1" lang="en-US" altLang="ja-JP" dirty="0"/>
          </a:p>
          <a:p>
            <a:pPr lvl="1"/>
            <a:endParaRPr kumimoji="1" lang="en-US" altLang="ja-JP" dirty="0"/>
          </a:p>
          <a:p>
            <a:pPr lvl="0"/>
            <a:endParaRPr kumimoji="1" lang="en-US" altLang="ja-JP" dirty="0"/>
          </a:p>
          <a:p>
            <a:pPr lvl="0"/>
            <a:endParaRPr kumimoji="1" lang="en-US" altLang="ja-JP" dirty="0"/>
          </a:p>
          <a:p>
            <a:pPr lvl="1"/>
            <a:endParaRPr kumimoji="1" lang="en-US" altLang="ja-JP" dirty="0"/>
          </a:p>
        </p:txBody>
      </p:sp>
      <p:sp>
        <p:nvSpPr>
          <p:cNvPr id="18" name="テキスト プレースホルダー 17"/>
          <p:cNvSpPr>
            <a:spLocks noGrp="1"/>
          </p:cNvSpPr>
          <p:nvPr>
            <p:ph type="body" sz="quarter" idx="11" hasCustomPrompt="1"/>
          </p:nvPr>
        </p:nvSpPr>
        <p:spPr>
          <a:xfrm>
            <a:off x="210574" y="348226"/>
            <a:ext cx="11455400" cy="469900"/>
          </a:xfrm>
        </p:spPr>
        <p:txBody>
          <a:bodyPr/>
          <a:lstStyle>
            <a:lvl1pPr marL="0" indent="0">
              <a:buNone/>
              <a:defRPr b="0">
                <a:latin typeface="游ゴシック Medium" panose="020B0500000000000000" pitchFamily="50" charset="-128"/>
                <a:ea typeface="游ゴシック Medium" panose="020B0500000000000000" pitchFamily="50" charset="-128"/>
              </a:defRPr>
            </a:lvl1pPr>
            <a:lvl2pPr marL="457200" indent="0">
              <a:buNone/>
              <a:defRPr/>
            </a:lvl2pPr>
            <a:lvl3pPr marL="914400" indent="0">
              <a:buNone/>
              <a:defRPr/>
            </a:lvl3pPr>
            <a:lvl4pPr marL="1371600" indent="0">
              <a:buNone/>
              <a:defRPr/>
            </a:lvl4pPr>
            <a:lvl5pPr marL="1828800" indent="0">
              <a:buNone/>
              <a:defRPr/>
            </a:lvl5pPr>
          </a:lstStyle>
          <a:p>
            <a:pPr lvl="0"/>
            <a:r>
              <a:rPr kumimoji="1" lang="ja-JP" altLang="en-US"/>
              <a:t>セクションタイトル</a:t>
            </a:r>
            <a:endParaRPr kumimoji="1" lang="en-US" altLang="ja-JP" dirty="0"/>
          </a:p>
        </p:txBody>
      </p:sp>
      <p:sp>
        <p:nvSpPr>
          <p:cNvPr id="23" name="テキスト ボックス 22"/>
          <p:cNvSpPr txBox="1"/>
          <p:nvPr userDrawn="1"/>
        </p:nvSpPr>
        <p:spPr>
          <a:xfrm>
            <a:off x="11493500" y="315648"/>
            <a:ext cx="561372" cy="461665"/>
          </a:xfrm>
          <a:prstGeom prst="rect">
            <a:avLst/>
          </a:prstGeom>
          <a:noFill/>
        </p:spPr>
        <p:txBody>
          <a:bodyPr wrap="none" rtlCol="0">
            <a:spAutoFit/>
          </a:bodyPr>
          <a:lstStyle/>
          <a:p>
            <a:fld id="{86695743-78A6-41C5-8EC9-B94E39B9B94D}" type="slidenum">
              <a:rPr kumimoji="1" lang="ja-JP" altLang="en-US" sz="2400" smtClean="0">
                <a:solidFill>
                  <a:schemeClr val="tx1"/>
                </a:solidFill>
                <a:latin typeface="+mn-lt"/>
                <a:ea typeface="游ゴシック Medium" panose="020B0500000000000000" pitchFamily="50" charset="-128"/>
              </a:rPr>
              <a:t>‹#›</a:t>
            </a:fld>
            <a:endParaRPr kumimoji="1" lang="ja-JP" altLang="en-US" sz="2400" dirty="0">
              <a:solidFill>
                <a:schemeClr val="tx1"/>
              </a:solidFill>
              <a:latin typeface="+mn-lt"/>
              <a:ea typeface="游ゴシック Medium" panose="020B0500000000000000" pitchFamily="50" charset="-128"/>
            </a:endParaRPr>
          </a:p>
        </p:txBody>
      </p:sp>
      <p:cxnSp>
        <p:nvCxnSpPr>
          <p:cNvPr id="26" name="直線コネクタ 25"/>
          <p:cNvCxnSpPr/>
          <p:nvPr userDrawn="1"/>
        </p:nvCxnSpPr>
        <p:spPr>
          <a:xfrm>
            <a:off x="0" y="825500"/>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9840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BAF030-86AC-4BA0-B9C6-3243C593BCFC}" type="datetimeFigureOut">
              <a:rPr kumimoji="1" lang="ja-JP" altLang="en-US" smtClean="0"/>
              <a:t>2026/2/2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B92D0-3845-473E-8E13-C70357A36CF6}" type="slidenum">
              <a:rPr kumimoji="1" lang="ja-JP" altLang="en-US" smtClean="0"/>
              <a:t>‹#›</a:t>
            </a:fld>
            <a:endParaRPr kumimoji="1" lang="ja-JP" altLang="en-US"/>
          </a:p>
        </p:txBody>
      </p:sp>
    </p:spTree>
    <p:extLst>
      <p:ext uri="{BB962C8B-B14F-4D97-AF65-F5344CB8AC3E}">
        <p14:creationId xmlns:p14="http://schemas.microsoft.com/office/powerpoint/2010/main" val="306934027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446088" indent="-446088" algn="l" defTabSz="914400" rtl="0" eaLnBrk="1" latinLnBrk="0" hangingPunct="1">
        <a:lnSpc>
          <a:spcPct val="110000"/>
        </a:lnSpc>
        <a:spcBef>
          <a:spcPts val="1800"/>
        </a:spcBef>
        <a:buClr>
          <a:schemeClr val="accent1"/>
        </a:buClr>
        <a:buFont typeface="Wingdings" panose="05000000000000000000" pitchFamily="2" charset="2"/>
        <a:buChar char="l"/>
        <a:defRPr kumimoji="1" sz="2800" b="1" kern="1200">
          <a:solidFill>
            <a:schemeClr val="tx1"/>
          </a:solidFill>
          <a:latin typeface="游ゴシック" panose="020B0400000000000000" pitchFamily="50" charset="-128"/>
          <a:ea typeface="游ゴシック" panose="020B0400000000000000" pitchFamily="50" charset="-128"/>
          <a:cs typeface="+mn-cs"/>
        </a:defRPr>
      </a:lvl1pPr>
      <a:lvl2pPr marL="898525" indent="-441325" algn="l" defTabSz="914400" rtl="0" eaLnBrk="1" latinLnBrk="0" hangingPunct="1">
        <a:lnSpc>
          <a:spcPct val="110000"/>
        </a:lnSpc>
        <a:spcBef>
          <a:spcPts val="0"/>
        </a:spcBef>
        <a:buFont typeface="Wingdings" panose="05000000000000000000" pitchFamily="2" charset="2"/>
        <a:buChar char="l"/>
        <a:defRPr kumimoji="1" sz="2400" kern="1200">
          <a:solidFill>
            <a:schemeClr val="tx2"/>
          </a:solidFill>
          <a:latin typeface="+mn-lt"/>
          <a:ea typeface="+mn-ea"/>
          <a:cs typeface="+mn-cs"/>
        </a:defRPr>
      </a:lvl2pPr>
      <a:lvl3pPr marL="1252538" indent="-338138" algn="l" defTabSz="914400" rtl="0" eaLnBrk="1" latinLnBrk="0" hangingPunct="1">
        <a:lnSpc>
          <a:spcPct val="110000"/>
        </a:lnSpc>
        <a:spcBef>
          <a:spcPts val="0"/>
        </a:spcBef>
        <a:buFont typeface="Wingdings" panose="05000000000000000000" pitchFamily="2" charset="2"/>
        <a:buChar char="l"/>
        <a:defRPr kumimoji="1" sz="2000" kern="1200">
          <a:solidFill>
            <a:schemeClr val="tx2"/>
          </a:solidFill>
          <a:latin typeface="+mn-lt"/>
          <a:ea typeface="+mn-ea"/>
          <a:cs typeface="+mn-cs"/>
        </a:defRPr>
      </a:lvl3pPr>
      <a:lvl4pPr marL="1706563" indent="-3349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4pPr>
      <a:lvl5pPr marL="2151063" indent="-322263" algn="l" defTabSz="914400" rtl="0" eaLnBrk="1" latinLnBrk="0" hangingPunct="1">
        <a:lnSpc>
          <a:spcPct val="110000"/>
        </a:lnSpc>
        <a:spcBef>
          <a:spcPts val="0"/>
        </a:spcBef>
        <a:buFont typeface="Wingdings" panose="05000000000000000000" pitchFamily="2" charset="2"/>
        <a:buChar char="l"/>
        <a:defRPr kumimoji="1"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7.wdp"/></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2.wdp"/><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microsoft.com/office/2007/relationships/hdphoto" Target="../media/hdphoto11.wdp"/><Relationship Id="rId5" Type="http://schemas.microsoft.com/office/2007/relationships/hdphoto" Target="../media/hdphoto10.wdp"/><Relationship Id="rId4"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microsoft.com/office/2007/relationships/hdphoto" Target="../media/hdphoto15.wdp"/><Relationship Id="rId5" Type="http://schemas.microsoft.com/office/2007/relationships/hdphoto" Target="../media/hdphoto14.wdp"/><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microsoft.com/office/2007/relationships/hdphoto" Target="../media/hdphoto16.wdp"/><Relationship Id="rId4" Type="http://schemas.microsoft.com/office/2007/relationships/hdphoto" Target="../media/hdphoto15.wdp"/></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microsoft.com/office/2007/relationships/hdphoto" Target="../media/hdphoto15.wdp"/></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17.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19.wdp"/></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21.wdp"/></Relationships>
</file>

<file path=ppt/slides/_rels/slide6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png"/><Relationship Id="rId1" Type="http://schemas.openxmlformats.org/officeDocument/2006/relationships/slideLayout" Target="../slideLayouts/slideLayout3.xml"/><Relationship Id="rId4" Type="http://schemas.microsoft.com/office/2007/relationships/hdphoto" Target="../media/hdphoto20.wdp"/></Relationships>
</file>

<file path=ppt/slides/_rels/slide6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6F0535-4030-4C35-945F-92B453107136}"/>
              </a:ext>
            </a:extLst>
          </p:cNvPr>
          <p:cNvSpPr>
            <a:spLocks noGrp="1"/>
          </p:cNvSpPr>
          <p:nvPr>
            <p:ph type="ctrTitle"/>
          </p:nvPr>
        </p:nvSpPr>
        <p:spPr/>
        <p:txBody>
          <a:bodyPr/>
          <a:lstStyle/>
          <a:p>
            <a:r>
              <a:rPr kumimoji="1" lang="en-US" altLang="ja-JP" sz="4400" dirty="0"/>
              <a:t>Pre-Marking</a:t>
            </a:r>
            <a:r>
              <a:rPr kumimoji="1" lang="ja-JP" altLang="en-US" sz="4400"/>
              <a:t>アクションを用いた</a:t>
            </a:r>
            <a:br>
              <a:rPr kumimoji="1" lang="en-US" altLang="ja-JP" sz="4400" dirty="0"/>
            </a:br>
            <a:r>
              <a:rPr kumimoji="1" lang="en-US" altLang="ja-JP" sz="4400" dirty="0"/>
              <a:t>Directed Controller Synthesis</a:t>
            </a:r>
            <a:r>
              <a:rPr kumimoji="1" lang="ja-JP" altLang="en-US" sz="4400"/>
              <a:t>の</a:t>
            </a:r>
            <a:br>
              <a:rPr kumimoji="1" lang="en-US" altLang="ja-JP" sz="4400" dirty="0"/>
            </a:br>
            <a:r>
              <a:rPr kumimoji="1" lang="ja-JP" altLang="en-US" sz="4400"/>
              <a:t>探索ヒューリスティック改善</a:t>
            </a:r>
            <a:endParaRPr kumimoji="1" lang="ja-JP" altLang="en-US" sz="4400" dirty="0"/>
          </a:p>
        </p:txBody>
      </p:sp>
      <p:sp>
        <p:nvSpPr>
          <p:cNvPr id="3" name="字幕 2">
            <a:extLst>
              <a:ext uri="{FF2B5EF4-FFF2-40B4-BE49-F238E27FC236}">
                <a16:creationId xmlns:a16="http://schemas.microsoft.com/office/drawing/2014/main" id="{42FD679A-CDD2-4005-984B-113143E13B1F}"/>
              </a:ext>
            </a:extLst>
          </p:cNvPr>
          <p:cNvSpPr>
            <a:spLocks noGrp="1"/>
          </p:cNvSpPr>
          <p:nvPr>
            <p:ph type="subTitle" idx="1"/>
          </p:nvPr>
        </p:nvSpPr>
        <p:spPr/>
        <p:txBody>
          <a:bodyPr/>
          <a:lstStyle/>
          <a:p>
            <a:r>
              <a:rPr kumimoji="1" lang="ja-JP" altLang="en-US"/>
              <a:t>大畑</a:t>
            </a:r>
            <a:r>
              <a:rPr kumimoji="1" lang="en-US" altLang="ja-JP" dirty="0"/>
              <a:t> </a:t>
            </a:r>
            <a:r>
              <a:rPr kumimoji="1" lang="ja-JP" altLang="en-US"/>
              <a:t>允人</a:t>
            </a:r>
            <a:endParaRPr kumimoji="1" lang="ja-JP" altLang="en-US" dirty="0"/>
          </a:p>
        </p:txBody>
      </p:sp>
      <p:sp>
        <p:nvSpPr>
          <p:cNvPr id="4" name="テキスト プレースホルダー 3">
            <a:extLst>
              <a:ext uri="{FF2B5EF4-FFF2-40B4-BE49-F238E27FC236}">
                <a16:creationId xmlns:a16="http://schemas.microsoft.com/office/drawing/2014/main" id="{47B2A5E6-B11B-4CED-B03E-250BCC27035B}"/>
              </a:ext>
            </a:extLst>
          </p:cNvPr>
          <p:cNvSpPr>
            <a:spLocks noGrp="1"/>
          </p:cNvSpPr>
          <p:nvPr>
            <p:ph type="body" sz="quarter" idx="11"/>
          </p:nvPr>
        </p:nvSpPr>
        <p:spPr/>
        <p:txBody>
          <a:bodyPr>
            <a:normAutofit fontScale="92500" lnSpcReduction="20000"/>
          </a:bodyPr>
          <a:lstStyle/>
          <a:p>
            <a:r>
              <a:rPr kumimoji="1" lang="ja-JP" altLang="en-US"/>
              <a:t>鄭研究室</a:t>
            </a:r>
            <a:endParaRPr kumimoji="1" lang="ja-JP" altLang="en-US" dirty="0"/>
          </a:p>
        </p:txBody>
      </p:sp>
      <p:sp>
        <p:nvSpPr>
          <p:cNvPr id="5" name="テキスト プレースホルダー 4">
            <a:extLst>
              <a:ext uri="{FF2B5EF4-FFF2-40B4-BE49-F238E27FC236}">
                <a16:creationId xmlns:a16="http://schemas.microsoft.com/office/drawing/2014/main" id="{1F08FD74-8A95-4CC4-8A3E-A416E77C6F43}"/>
              </a:ext>
            </a:extLst>
          </p:cNvPr>
          <p:cNvSpPr>
            <a:spLocks noGrp="1"/>
          </p:cNvSpPr>
          <p:nvPr>
            <p:ph type="body" sz="quarter" idx="12"/>
          </p:nvPr>
        </p:nvSpPr>
        <p:spPr/>
        <p:txBody>
          <a:bodyPr/>
          <a:lstStyle/>
          <a:p>
            <a:r>
              <a:rPr kumimoji="1" lang="en-US" altLang="ja-JP" dirty="0"/>
              <a:t>2026/02 </a:t>
            </a:r>
            <a:r>
              <a:rPr kumimoji="1" lang="ja-JP" altLang="en-US"/>
              <a:t>修士論文発表</a:t>
            </a:r>
            <a:endParaRPr kumimoji="1" lang="ja-JP" altLang="en-US" dirty="0"/>
          </a:p>
        </p:txBody>
      </p:sp>
    </p:spTree>
    <p:extLst>
      <p:ext uri="{BB962C8B-B14F-4D97-AF65-F5344CB8AC3E}">
        <p14:creationId xmlns:p14="http://schemas.microsoft.com/office/powerpoint/2010/main" val="1462107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1A390-30EA-0AF9-8965-0697A9DE15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A216C74-6CB6-A89D-702F-BFED1BDF9968}"/>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CFD6614D-D373-1811-10C6-74389F455E3E}"/>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5" name="グループ化 4">
            <a:extLst>
              <a:ext uri="{FF2B5EF4-FFF2-40B4-BE49-F238E27FC236}">
                <a16:creationId xmlns:a16="http://schemas.microsoft.com/office/drawing/2014/main" id="{44FAB5E1-2947-8796-CBCA-FAAF12513B80}"/>
              </a:ext>
            </a:extLst>
          </p:cNvPr>
          <p:cNvGrpSpPr/>
          <p:nvPr/>
        </p:nvGrpSpPr>
        <p:grpSpPr>
          <a:xfrm>
            <a:off x="558800" y="1954156"/>
            <a:ext cx="5308524" cy="1238656"/>
            <a:chOff x="1348449" y="4125760"/>
            <a:chExt cx="9144000" cy="2133600"/>
          </a:xfrm>
        </p:grpSpPr>
        <p:pic>
          <p:nvPicPr>
            <p:cNvPr id="6" name="図 5">
              <a:extLst>
                <a:ext uri="{FF2B5EF4-FFF2-40B4-BE49-F238E27FC236}">
                  <a16:creationId xmlns:a16="http://schemas.microsoft.com/office/drawing/2014/main" id="{1AB5229B-0BEF-FF60-181F-FA300CA612F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7" name="角丸四角形 6">
              <a:extLst>
                <a:ext uri="{FF2B5EF4-FFF2-40B4-BE49-F238E27FC236}">
                  <a16:creationId xmlns:a16="http://schemas.microsoft.com/office/drawing/2014/main" id="{C8617C7F-6365-9A90-9B6A-3245D0809C2D}"/>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8" name="角丸四角形 7">
              <a:extLst>
                <a:ext uri="{FF2B5EF4-FFF2-40B4-BE49-F238E27FC236}">
                  <a16:creationId xmlns:a16="http://schemas.microsoft.com/office/drawing/2014/main" id="{C0D0C55B-0332-ABEA-5AC0-626C4D49E1B7}"/>
                </a:ext>
              </a:extLst>
            </p:cNvPr>
            <p:cNvSpPr/>
            <p:nvPr/>
          </p:nvSpPr>
          <p:spPr>
            <a:xfrm>
              <a:off x="3312195" y="4240384"/>
              <a:ext cx="380375" cy="380375"/>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9" name="角丸四角形 8">
              <a:extLst>
                <a:ext uri="{FF2B5EF4-FFF2-40B4-BE49-F238E27FC236}">
                  <a16:creationId xmlns:a16="http://schemas.microsoft.com/office/drawing/2014/main" id="{D258AD92-047B-EBA2-5C78-AE8F9D9C8BA9}"/>
                </a:ext>
              </a:extLst>
            </p:cNvPr>
            <p:cNvSpPr/>
            <p:nvPr/>
          </p:nvSpPr>
          <p:spPr>
            <a:xfrm>
              <a:off x="4426018" y="4240057"/>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10" name="角丸四角形 9">
              <a:extLst>
                <a:ext uri="{FF2B5EF4-FFF2-40B4-BE49-F238E27FC236}">
                  <a16:creationId xmlns:a16="http://schemas.microsoft.com/office/drawing/2014/main" id="{43A9D029-841D-B62E-62A1-56D1DF325C58}"/>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11" name="角丸四角形 10">
              <a:extLst>
                <a:ext uri="{FF2B5EF4-FFF2-40B4-BE49-F238E27FC236}">
                  <a16:creationId xmlns:a16="http://schemas.microsoft.com/office/drawing/2014/main" id="{B593A665-C18A-D311-02AC-461D832F4F61}"/>
                </a:ext>
              </a:extLst>
            </p:cNvPr>
            <p:cNvSpPr/>
            <p:nvPr/>
          </p:nvSpPr>
          <p:spPr>
            <a:xfrm>
              <a:off x="3312195" y="5344135"/>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12" name="角丸四角形 11">
              <a:extLst>
                <a:ext uri="{FF2B5EF4-FFF2-40B4-BE49-F238E27FC236}">
                  <a16:creationId xmlns:a16="http://schemas.microsoft.com/office/drawing/2014/main" id="{F82636C6-20A9-4CC0-F082-08B2FDA46C41}"/>
                </a:ext>
              </a:extLst>
            </p:cNvPr>
            <p:cNvSpPr/>
            <p:nvPr/>
          </p:nvSpPr>
          <p:spPr>
            <a:xfrm>
              <a:off x="8334296" y="4238345"/>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13" name="角丸四角形 12">
              <a:extLst>
                <a:ext uri="{FF2B5EF4-FFF2-40B4-BE49-F238E27FC236}">
                  <a16:creationId xmlns:a16="http://schemas.microsoft.com/office/drawing/2014/main" id="{3A48E517-6303-A745-BEF1-2E579811C0B7}"/>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grpSp>
        <p:nvGrpSpPr>
          <p:cNvPr id="14" name="グループ化 13">
            <a:extLst>
              <a:ext uri="{FF2B5EF4-FFF2-40B4-BE49-F238E27FC236}">
                <a16:creationId xmlns:a16="http://schemas.microsoft.com/office/drawing/2014/main" id="{990ED3C1-62BC-9304-EB44-A38B3AA704B8}"/>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322429D9-DE38-35D9-4513-CDA3D0F7B8C5}"/>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E06A3282-1BF0-1043-C53C-563BD377237D}"/>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39CA0CDC-84E0-BDCC-24FA-94313D4FF59C}"/>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D9CD57EB-6123-E945-1709-A12073A0B172}"/>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71755331-FE00-6070-426A-4BB3C17DC44C}"/>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691CE43C-B8ED-3522-C7E3-829C5A39A220}"/>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3" name="直線矢印コネクタ 32">
            <a:extLst>
              <a:ext uri="{FF2B5EF4-FFF2-40B4-BE49-F238E27FC236}">
                <a16:creationId xmlns:a16="http://schemas.microsoft.com/office/drawing/2014/main" id="{29CED2E3-0BAA-B106-4210-A1646BD5B48B}"/>
              </a:ext>
            </a:extLst>
          </p:cNvPr>
          <p:cNvCxnSpPr>
            <a:cxnSpLocks/>
            <a:stCxn id="11" idx="2"/>
            <a:endCxn id="58" idx="0"/>
          </p:cNvCxnSpPr>
          <p:nvPr/>
        </p:nvCxnSpPr>
        <p:spPr>
          <a:xfrm>
            <a:off x="1809260" y="2882306"/>
            <a:ext cx="1801393" cy="202130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D46FABB3-24A2-8322-18D7-9C5E30086794}"/>
              </a:ext>
            </a:extLst>
          </p:cNvPr>
          <p:cNvCxnSpPr>
            <a:cxnSpLocks/>
            <a:stCxn id="11" idx="2"/>
            <a:endCxn id="60" idx="0"/>
          </p:cNvCxnSpPr>
          <p:nvPr/>
        </p:nvCxnSpPr>
        <p:spPr>
          <a:xfrm>
            <a:off x="1809260" y="2882306"/>
            <a:ext cx="1801393" cy="28458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7F20B1D6-9F67-E690-4F8C-E62F02E7B683}"/>
              </a:ext>
            </a:extLst>
          </p:cNvPr>
          <p:cNvCxnSpPr>
            <a:cxnSpLocks/>
            <a:stCxn id="9" idx="2"/>
            <a:endCxn id="56" idx="0"/>
          </p:cNvCxnSpPr>
          <p:nvPr/>
        </p:nvCxnSpPr>
        <p:spPr>
          <a:xfrm>
            <a:off x="2455887" y="2241337"/>
            <a:ext cx="1154766" cy="183884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F4261FF-3D6B-7C12-A48C-534BDFABFC31}"/>
              </a:ext>
            </a:extLst>
          </p:cNvPr>
          <p:cNvCxnSpPr>
            <a:cxnSpLocks/>
            <a:stCxn id="12" idx="2"/>
            <a:endCxn id="56" idx="0"/>
          </p:cNvCxnSpPr>
          <p:nvPr/>
        </p:nvCxnSpPr>
        <p:spPr>
          <a:xfrm flipH="1">
            <a:off x="3610653" y="2240343"/>
            <a:ext cx="1114174" cy="183984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a:extLst>
              <a:ext uri="{FF2B5EF4-FFF2-40B4-BE49-F238E27FC236}">
                <a16:creationId xmlns:a16="http://schemas.microsoft.com/office/drawing/2014/main" id="{411E9964-B12A-0726-CB17-7B18CD73E30F}"/>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0AF55C3E-DF5C-0E61-F111-BB9FE7756CFF}"/>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EF7953D1-01A4-4102-69AB-AF72E40C7BFB}"/>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52" name="直線矢印コネクタ 51">
            <a:extLst>
              <a:ext uri="{FF2B5EF4-FFF2-40B4-BE49-F238E27FC236}">
                <a16:creationId xmlns:a16="http://schemas.microsoft.com/office/drawing/2014/main" id="{39CD5933-3306-64DD-09C1-243B2A436576}"/>
              </a:ext>
            </a:extLst>
          </p:cNvPr>
          <p:cNvCxnSpPr>
            <a:cxnSpLocks/>
            <a:stCxn id="12" idx="2"/>
            <a:endCxn id="58" idx="0"/>
          </p:cNvCxnSpPr>
          <p:nvPr/>
        </p:nvCxnSpPr>
        <p:spPr>
          <a:xfrm flipH="1">
            <a:off x="3610653" y="2240343"/>
            <a:ext cx="1114174" cy="266327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AD1594A-3234-EBFE-259C-1516599C061A}"/>
              </a:ext>
            </a:extLst>
          </p:cNvPr>
          <p:cNvCxnSpPr>
            <a:cxnSpLocks/>
            <a:stCxn id="12" idx="2"/>
            <a:endCxn id="60" idx="0"/>
          </p:cNvCxnSpPr>
          <p:nvPr/>
        </p:nvCxnSpPr>
        <p:spPr>
          <a:xfrm flipH="1">
            <a:off x="3610653" y="2240343"/>
            <a:ext cx="1114174" cy="348781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6" name="角丸四角形 55">
            <a:extLst>
              <a:ext uri="{FF2B5EF4-FFF2-40B4-BE49-F238E27FC236}">
                <a16:creationId xmlns:a16="http://schemas.microsoft.com/office/drawing/2014/main" id="{CED76C5A-251C-A9BB-C7BC-C4D42017E43B}"/>
              </a:ext>
            </a:extLst>
          </p:cNvPr>
          <p:cNvSpPr/>
          <p:nvPr/>
        </p:nvSpPr>
        <p:spPr>
          <a:xfrm>
            <a:off x="2802672" y="4080185"/>
            <a:ext cx="1615961"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max(4, 2) = 4</a:t>
            </a:r>
            <a:endParaRPr kumimoji="1" lang="ja-JP" altLang="en-US"/>
          </a:p>
        </p:txBody>
      </p:sp>
      <p:sp>
        <p:nvSpPr>
          <p:cNvPr id="58" name="角丸四角形 57">
            <a:extLst>
              <a:ext uri="{FF2B5EF4-FFF2-40B4-BE49-F238E27FC236}">
                <a16:creationId xmlns:a16="http://schemas.microsoft.com/office/drawing/2014/main" id="{A681A80F-791B-177A-C445-EB53C63D655C}"/>
              </a:ext>
            </a:extLst>
          </p:cNvPr>
          <p:cNvSpPr/>
          <p:nvPr/>
        </p:nvSpPr>
        <p:spPr>
          <a:xfrm>
            <a:off x="2802673" y="4903615"/>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2) = 2</a:t>
            </a:r>
            <a:endParaRPr kumimoji="1" lang="ja-JP" altLang="en-US"/>
          </a:p>
        </p:txBody>
      </p:sp>
      <p:sp>
        <p:nvSpPr>
          <p:cNvPr id="60" name="角丸四角形 59">
            <a:extLst>
              <a:ext uri="{FF2B5EF4-FFF2-40B4-BE49-F238E27FC236}">
                <a16:creationId xmlns:a16="http://schemas.microsoft.com/office/drawing/2014/main" id="{310977A1-CB66-6015-1D81-CD642E656F56}"/>
              </a:ext>
            </a:extLst>
          </p:cNvPr>
          <p:cNvSpPr/>
          <p:nvPr/>
        </p:nvSpPr>
        <p:spPr>
          <a:xfrm>
            <a:off x="2802673" y="5728154"/>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2) = 2</a:t>
            </a:r>
            <a:endParaRPr kumimoji="1" lang="ja-JP" altLang="en-US"/>
          </a:p>
        </p:txBody>
      </p:sp>
      <p:cxnSp>
        <p:nvCxnSpPr>
          <p:cNvPr id="45" name="直線矢印コネクタ 44">
            <a:extLst>
              <a:ext uri="{FF2B5EF4-FFF2-40B4-BE49-F238E27FC236}">
                <a16:creationId xmlns:a16="http://schemas.microsoft.com/office/drawing/2014/main" id="{FA81B632-855C-3D33-E574-3E50EF6B667A}"/>
              </a:ext>
            </a:extLst>
          </p:cNvPr>
          <p:cNvCxnSpPr>
            <a:cxnSpLocks/>
            <a:endCxn id="56" idx="1"/>
          </p:cNvCxnSpPr>
          <p:nvPr/>
        </p:nvCxnSpPr>
        <p:spPr>
          <a:xfrm>
            <a:off x="2370888" y="4259742"/>
            <a:ext cx="431784"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9" name="直線矢印コネクタ 48">
            <a:extLst>
              <a:ext uri="{FF2B5EF4-FFF2-40B4-BE49-F238E27FC236}">
                <a16:creationId xmlns:a16="http://schemas.microsoft.com/office/drawing/2014/main" id="{E2F1AFBA-E2FE-158E-6EA4-3B8CAC9B95E5}"/>
              </a:ext>
            </a:extLst>
          </p:cNvPr>
          <p:cNvCxnSpPr>
            <a:cxnSpLocks/>
            <a:stCxn id="17" idx="6"/>
            <a:endCxn id="58"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1" name="直線矢印コネクタ 50">
            <a:extLst>
              <a:ext uri="{FF2B5EF4-FFF2-40B4-BE49-F238E27FC236}">
                <a16:creationId xmlns:a16="http://schemas.microsoft.com/office/drawing/2014/main" id="{915175D6-3486-D260-2AF3-C22320B9D27F}"/>
              </a:ext>
            </a:extLst>
          </p:cNvPr>
          <p:cNvCxnSpPr>
            <a:cxnSpLocks/>
            <a:stCxn id="17" idx="6"/>
            <a:endCxn id="6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96" name="直線矢印コネクタ 95">
            <a:extLst>
              <a:ext uri="{FF2B5EF4-FFF2-40B4-BE49-F238E27FC236}">
                <a16:creationId xmlns:a16="http://schemas.microsoft.com/office/drawing/2014/main" id="{D57BFBD7-A78F-85B2-78D5-038B1361EF17}"/>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23828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DBAC0-DE3C-DC89-F06E-0AC39EA50B8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D34A3A-A664-63F6-85BE-A4BBE062950F}"/>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5FF4A6FF-C28B-F026-D385-F180472D5265}"/>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D9B8E2BF-DB83-22D0-418D-34F2D0294830}"/>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6C0BB093-407E-13A1-DE8E-F74C408EF0FC}"/>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8701E902-0D0B-6804-5BB6-88E76EAD2508}"/>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B22B8540-7DBB-D702-E241-E1DDB9545C9A}"/>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C1E31B48-1DF0-8A91-B830-1FEA9A216C48}"/>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C15CD94B-D516-B99F-796A-ED57DDA26511}"/>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03163ADF-3E92-4DF6-B063-04110EE9D5C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CFACF07E-F00F-9B85-2ECF-4D4695584E68}"/>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F4C7B006-A456-D5C2-6905-03147B035B20}"/>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D1F40532-92ED-A55E-31C0-190720EB9199}"/>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56" name="角丸四角形 55">
            <a:extLst>
              <a:ext uri="{FF2B5EF4-FFF2-40B4-BE49-F238E27FC236}">
                <a16:creationId xmlns:a16="http://schemas.microsoft.com/office/drawing/2014/main" id="{3AAAD134-3608-70F5-CBD0-A25917F32086}"/>
              </a:ext>
            </a:extLst>
          </p:cNvPr>
          <p:cNvSpPr/>
          <p:nvPr/>
        </p:nvSpPr>
        <p:spPr>
          <a:xfrm>
            <a:off x="2802673" y="4080185"/>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60" name="角丸四角形 59">
            <a:extLst>
              <a:ext uri="{FF2B5EF4-FFF2-40B4-BE49-F238E27FC236}">
                <a16:creationId xmlns:a16="http://schemas.microsoft.com/office/drawing/2014/main" id="{B7D39BE8-F217-2E4B-9CFA-40696529F185}"/>
              </a:ext>
            </a:extLst>
          </p:cNvPr>
          <p:cNvSpPr/>
          <p:nvPr/>
        </p:nvSpPr>
        <p:spPr>
          <a:xfrm>
            <a:off x="2802673" y="5728154"/>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cxnSp>
        <p:nvCxnSpPr>
          <p:cNvPr id="45" name="直線矢印コネクタ 44">
            <a:extLst>
              <a:ext uri="{FF2B5EF4-FFF2-40B4-BE49-F238E27FC236}">
                <a16:creationId xmlns:a16="http://schemas.microsoft.com/office/drawing/2014/main" id="{A65E33D2-B7DA-9EDA-6612-2142A03F8EF0}"/>
              </a:ext>
            </a:extLst>
          </p:cNvPr>
          <p:cNvCxnSpPr>
            <a:cxnSpLocks/>
            <a:endCxn id="56" idx="1"/>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1" name="直線矢印コネクタ 50">
            <a:extLst>
              <a:ext uri="{FF2B5EF4-FFF2-40B4-BE49-F238E27FC236}">
                <a16:creationId xmlns:a16="http://schemas.microsoft.com/office/drawing/2014/main" id="{FD31E518-53C5-3C88-358B-D83CCBA2D04C}"/>
              </a:ext>
            </a:extLst>
          </p:cNvPr>
          <p:cNvCxnSpPr>
            <a:cxnSpLocks/>
            <a:stCxn id="17" idx="6"/>
            <a:endCxn id="6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F325AC14-1E75-B7A3-A28F-B4AF1A49CEF6}"/>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45977556-9781-07C2-3ABC-EE200EB65A77}"/>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1C22E93C-E3A6-EF23-1379-1F0939ED803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69DAD4DB-63B9-84B9-A7AB-D5FE89861AF9}"/>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1927BD57-0DEA-BF79-70B6-9BAF63FC644C}"/>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A8ADACB8-67AD-39F4-7B49-9E10341AEDE3}"/>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3AD68D88-434E-9B21-F551-15829EF5A3D5}"/>
              </a:ext>
            </a:extLst>
          </p:cNvPr>
          <p:cNvGrpSpPr/>
          <p:nvPr/>
        </p:nvGrpSpPr>
        <p:grpSpPr>
          <a:xfrm>
            <a:off x="558800" y="1954156"/>
            <a:ext cx="5308524" cy="1238656"/>
            <a:chOff x="1348449" y="4125760"/>
            <a:chExt cx="9144000" cy="2133600"/>
          </a:xfrm>
        </p:grpSpPr>
        <p:pic>
          <p:nvPicPr>
            <p:cNvPr id="31" name="図 30">
              <a:extLst>
                <a:ext uri="{FF2B5EF4-FFF2-40B4-BE49-F238E27FC236}">
                  <a16:creationId xmlns:a16="http://schemas.microsoft.com/office/drawing/2014/main" id="{0FBF615B-FE50-9BFE-886A-40713F65C25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32" name="角丸四角形 31">
              <a:extLst>
                <a:ext uri="{FF2B5EF4-FFF2-40B4-BE49-F238E27FC236}">
                  <a16:creationId xmlns:a16="http://schemas.microsoft.com/office/drawing/2014/main" id="{7A6CCA3D-E7FC-DF7E-011D-EBB0028320D9}"/>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35" name="角丸四角形 34">
              <a:extLst>
                <a:ext uri="{FF2B5EF4-FFF2-40B4-BE49-F238E27FC236}">
                  <a16:creationId xmlns:a16="http://schemas.microsoft.com/office/drawing/2014/main" id="{17AB942A-AAF7-1966-FDDD-787FCBBA936F}"/>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36" name="角丸四角形 35">
              <a:extLst>
                <a:ext uri="{FF2B5EF4-FFF2-40B4-BE49-F238E27FC236}">
                  <a16:creationId xmlns:a16="http://schemas.microsoft.com/office/drawing/2014/main" id="{1CC98174-09EA-BEA3-F502-EC99B90C2F58}"/>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37" name="角丸四角形 36">
              <a:extLst>
                <a:ext uri="{FF2B5EF4-FFF2-40B4-BE49-F238E27FC236}">
                  <a16:creationId xmlns:a16="http://schemas.microsoft.com/office/drawing/2014/main" id="{D8A91BDD-C56F-69B8-7A66-2FB509689CBF}"/>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38" name="角丸四角形 37">
              <a:extLst>
                <a:ext uri="{FF2B5EF4-FFF2-40B4-BE49-F238E27FC236}">
                  <a16:creationId xmlns:a16="http://schemas.microsoft.com/office/drawing/2014/main" id="{548B7B13-E462-ED96-DAA2-5800FD4FD982}"/>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41" name="角丸四角形 40">
              <a:extLst>
                <a:ext uri="{FF2B5EF4-FFF2-40B4-BE49-F238E27FC236}">
                  <a16:creationId xmlns:a16="http://schemas.microsoft.com/office/drawing/2014/main" id="{1F15948B-8125-CE43-58EE-8A2C2324D0BB}"/>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42" name="角丸四角形 41">
              <a:extLst>
                <a:ext uri="{FF2B5EF4-FFF2-40B4-BE49-F238E27FC236}">
                  <a16:creationId xmlns:a16="http://schemas.microsoft.com/office/drawing/2014/main" id="{CC8C04DE-3685-8AF5-453D-18E51513C64D}"/>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cxnSp>
        <p:nvCxnSpPr>
          <p:cNvPr id="43" name="直線矢印コネクタ 42">
            <a:extLst>
              <a:ext uri="{FF2B5EF4-FFF2-40B4-BE49-F238E27FC236}">
                <a16:creationId xmlns:a16="http://schemas.microsoft.com/office/drawing/2014/main" id="{ACF7C94A-D262-CE1F-B27A-7C580B34DE74}"/>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CB18A07D-741E-E09F-74CF-61D25C8D852B}"/>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cxnSp>
        <p:nvCxnSpPr>
          <p:cNvPr id="62" name="直線矢印コネクタ 61">
            <a:extLst>
              <a:ext uri="{FF2B5EF4-FFF2-40B4-BE49-F238E27FC236}">
                <a16:creationId xmlns:a16="http://schemas.microsoft.com/office/drawing/2014/main" id="{0CB84AC8-5987-E180-91A4-1416D047A7A9}"/>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3" name="直線矢印コネクタ 62">
            <a:extLst>
              <a:ext uri="{FF2B5EF4-FFF2-40B4-BE49-F238E27FC236}">
                <a16:creationId xmlns:a16="http://schemas.microsoft.com/office/drawing/2014/main" id="{DBC2B55D-04A7-1D2B-F9E3-A758778522FE}"/>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254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F12E8-ABC6-414C-9676-E4A391243D3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534278-78FD-65E1-1F72-DAF948D31BA6}"/>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C3F0B79E-960E-4C43-A58A-DE5C47C6DCBB}"/>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9AD95460-28D0-057D-97A7-B41354D25381}"/>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DFB7A711-6064-8FD1-100A-47D23DC9EF0C}"/>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F8AEAED8-6819-AED8-05CD-F05AF404096E}"/>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56F850E9-C4C3-52D4-8654-B14159BC89C7}"/>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9A3318BA-0FFE-4DA3-C39C-8B2B00C44F35}"/>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DF29B309-805A-C616-95C1-EEAE2E5C1B1D}"/>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45A9CEBC-1E6C-3505-FBEB-DA433FE620A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D9E6FD7C-1A41-8F79-2437-77F85F09904F}"/>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86D12F25-AE0B-F96C-36FF-0F3D649E7B44}"/>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3E69D0E8-7635-08B3-329C-6C19F2A99C1F}"/>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56" name="角丸四角形 55">
            <a:extLst>
              <a:ext uri="{FF2B5EF4-FFF2-40B4-BE49-F238E27FC236}">
                <a16:creationId xmlns:a16="http://schemas.microsoft.com/office/drawing/2014/main" id="{014DA720-0B7B-A78A-FE1B-81D2338DE5D0}"/>
              </a:ext>
            </a:extLst>
          </p:cNvPr>
          <p:cNvSpPr/>
          <p:nvPr/>
        </p:nvSpPr>
        <p:spPr>
          <a:xfrm>
            <a:off x="2802673" y="4080185"/>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cxnSp>
        <p:nvCxnSpPr>
          <p:cNvPr id="45" name="直線矢印コネクタ 44">
            <a:extLst>
              <a:ext uri="{FF2B5EF4-FFF2-40B4-BE49-F238E27FC236}">
                <a16:creationId xmlns:a16="http://schemas.microsoft.com/office/drawing/2014/main" id="{B1FFAFC9-A426-DF31-999C-7069A5A015E9}"/>
              </a:ext>
            </a:extLst>
          </p:cNvPr>
          <p:cNvCxnSpPr>
            <a:cxnSpLocks/>
            <a:endCxn id="56" idx="1"/>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0F5C5265-CB14-7C0B-984D-15A9916551D9}"/>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05CF5BB9-8E4F-AEC7-F4F7-18AB4A59679B}"/>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09242F21-39E5-E0D8-E6AF-DD1441906C8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BDC3C896-6615-CCD8-B068-4753A00863D1}"/>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E45A1962-7132-E037-9211-0365D3277F81}"/>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5BB550E3-84E8-3D14-D55F-63CC002EA8B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16C8C1E0-5D30-5F91-1EFC-ACA8F2C24C39}"/>
              </a:ext>
            </a:extLst>
          </p:cNvPr>
          <p:cNvGrpSpPr/>
          <p:nvPr/>
        </p:nvGrpSpPr>
        <p:grpSpPr>
          <a:xfrm>
            <a:off x="558800" y="1954156"/>
            <a:ext cx="5308524" cy="1238656"/>
            <a:chOff x="1348449" y="4125760"/>
            <a:chExt cx="9144000" cy="2133600"/>
          </a:xfrm>
        </p:grpSpPr>
        <p:pic>
          <p:nvPicPr>
            <p:cNvPr id="31" name="図 30">
              <a:extLst>
                <a:ext uri="{FF2B5EF4-FFF2-40B4-BE49-F238E27FC236}">
                  <a16:creationId xmlns:a16="http://schemas.microsoft.com/office/drawing/2014/main" id="{4E5BCFAA-F13D-6B91-915A-76052338F3F0}"/>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32" name="角丸四角形 31">
              <a:extLst>
                <a:ext uri="{FF2B5EF4-FFF2-40B4-BE49-F238E27FC236}">
                  <a16:creationId xmlns:a16="http://schemas.microsoft.com/office/drawing/2014/main" id="{057CCEAB-9B94-03FF-2758-49F3BA3A4CAC}"/>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35" name="角丸四角形 34">
              <a:extLst>
                <a:ext uri="{FF2B5EF4-FFF2-40B4-BE49-F238E27FC236}">
                  <a16:creationId xmlns:a16="http://schemas.microsoft.com/office/drawing/2014/main" id="{CE80ACDD-4CAD-BCFF-2BBB-3C7FC2FE3945}"/>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36" name="角丸四角形 35">
              <a:extLst>
                <a:ext uri="{FF2B5EF4-FFF2-40B4-BE49-F238E27FC236}">
                  <a16:creationId xmlns:a16="http://schemas.microsoft.com/office/drawing/2014/main" id="{248D58CF-E7B4-E657-A98D-AA40363453EA}"/>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37" name="角丸四角形 36">
              <a:extLst>
                <a:ext uri="{FF2B5EF4-FFF2-40B4-BE49-F238E27FC236}">
                  <a16:creationId xmlns:a16="http://schemas.microsoft.com/office/drawing/2014/main" id="{AF8B3B07-C96A-384A-DE1A-A36CB55C3DA1}"/>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38" name="角丸四角形 37">
              <a:extLst>
                <a:ext uri="{FF2B5EF4-FFF2-40B4-BE49-F238E27FC236}">
                  <a16:creationId xmlns:a16="http://schemas.microsoft.com/office/drawing/2014/main" id="{13229406-0C57-DE5C-5E6F-311B6E53BCB2}"/>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41" name="角丸四角形 40">
              <a:extLst>
                <a:ext uri="{FF2B5EF4-FFF2-40B4-BE49-F238E27FC236}">
                  <a16:creationId xmlns:a16="http://schemas.microsoft.com/office/drawing/2014/main" id="{393FF783-C194-0B0B-8C70-8783C8DC17CC}"/>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42" name="角丸四角形 41">
              <a:extLst>
                <a:ext uri="{FF2B5EF4-FFF2-40B4-BE49-F238E27FC236}">
                  <a16:creationId xmlns:a16="http://schemas.microsoft.com/office/drawing/2014/main" id="{8B699152-F1C0-66AC-288E-B6E66873536F}"/>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cxnSp>
        <p:nvCxnSpPr>
          <p:cNvPr id="43" name="直線矢印コネクタ 42">
            <a:extLst>
              <a:ext uri="{FF2B5EF4-FFF2-40B4-BE49-F238E27FC236}">
                <a16:creationId xmlns:a16="http://schemas.microsoft.com/office/drawing/2014/main" id="{66EDD1E0-A4ED-B6C8-60EA-53FC199B2F70}"/>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4F597DCD-B25E-5C06-26DB-E1106C4AC1B7}"/>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71E6E47D-374C-4FCA-C7FA-61BC505811B7}"/>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E74CC012-D4ED-0398-F893-DC1D42E78194}"/>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517B1E15-6442-BA8A-97DF-4DD6465B15C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1C9EAE55-C34E-9774-BD8F-1720A2083503}"/>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976172DF-7CF9-6537-643A-01EF4F898A68}"/>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7F9A3B39-F979-2F41-CE64-E26A1A9BBC8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62336EC0-CDD3-9E40-C219-8D55197C2C9E}"/>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5886787D-3D8C-33B2-8BB1-8630EC55ABAB}"/>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3E9011F7-867A-ED86-4AA5-01A4EE61B3E4}"/>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B707633C-A927-046A-6452-F45024567777}"/>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ED13FB33-CF67-5694-5E75-859C64E52F88}"/>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501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1EA4-3BD5-1C76-F86E-66B07152CD3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96A1DA7-E88F-0D37-27B7-E6828B525731}"/>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0BAAEB3B-B051-82F2-AFA5-F16DF16153C8}"/>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44071EB1-829B-42B0-8F30-7835E4DF1039}"/>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789A3D73-A7D6-C415-C2D2-38597CD71C5A}"/>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29C4809C-FB09-0CBC-E476-1C78C9675120}"/>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29F4EF70-43C6-3BAF-F176-3817A5A3838F}"/>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100618F9-59F4-1697-AB73-DEBF2A35C857}"/>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45FBD6B0-E279-1498-1298-68EB6315AE55}"/>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6DEF1127-CDF9-72BF-FE9C-0C3DF243D02A}"/>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04A1E987-67BE-41D5-A879-26CB583FB52F}"/>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88BEE557-1581-E3A8-B78E-3DB705F6F4D2}"/>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BAD66843-E594-7AB7-A11B-457C3A87EF4D}"/>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45" name="直線矢印コネクタ 44">
            <a:extLst>
              <a:ext uri="{FF2B5EF4-FFF2-40B4-BE49-F238E27FC236}">
                <a16:creationId xmlns:a16="http://schemas.microsoft.com/office/drawing/2014/main" id="{C52B647F-4710-E9BE-6B3E-EFDD07967030}"/>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43ADDCD9-E0B9-E704-54A6-2105BAA3BE26}"/>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A1788FC6-7C8F-701E-F0A6-360C077566AD}"/>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972E9E29-5FF5-9826-ED99-7CE33965B40D}"/>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FDCFE8DC-8C57-18C7-5DE7-2E97C2C9E5A5}"/>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59DCE72D-F083-8E20-D065-9AB78E3DF4AC}"/>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A796DF9F-A821-047F-7A3F-303CA95F12B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グループ化 29">
            <a:extLst>
              <a:ext uri="{FF2B5EF4-FFF2-40B4-BE49-F238E27FC236}">
                <a16:creationId xmlns:a16="http://schemas.microsoft.com/office/drawing/2014/main" id="{857E33DE-551F-FCAE-09C8-FC9176F5C6FC}"/>
              </a:ext>
            </a:extLst>
          </p:cNvPr>
          <p:cNvGrpSpPr/>
          <p:nvPr/>
        </p:nvGrpSpPr>
        <p:grpSpPr>
          <a:xfrm>
            <a:off x="558800" y="1954156"/>
            <a:ext cx="5308524" cy="1238656"/>
            <a:chOff x="1348449" y="4125760"/>
            <a:chExt cx="9144000" cy="2133600"/>
          </a:xfrm>
        </p:grpSpPr>
        <p:pic>
          <p:nvPicPr>
            <p:cNvPr id="31" name="図 30">
              <a:extLst>
                <a:ext uri="{FF2B5EF4-FFF2-40B4-BE49-F238E27FC236}">
                  <a16:creationId xmlns:a16="http://schemas.microsoft.com/office/drawing/2014/main" id="{F58B3E87-312E-6B07-FB4B-946A31524F10}"/>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32" name="角丸四角形 31">
              <a:extLst>
                <a:ext uri="{FF2B5EF4-FFF2-40B4-BE49-F238E27FC236}">
                  <a16:creationId xmlns:a16="http://schemas.microsoft.com/office/drawing/2014/main" id="{84C5CE6A-A25A-B854-3AB2-B0DB2FDE5B27}"/>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35" name="角丸四角形 34">
              <a:extLst>
                <a:ext uri="{FF2B5EF4-FFF2-40B4-BE49-F238E27FC236}">
                  <a16:creationId xmlns:a16="http://schemas.microsoft.com/office/drawing/2014/main" id="{6F8FB93F-6910-25FF-78BB-E45A4BAB6AD4}"/>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36" name="角丸四角形 35">
              <a:extLst>
                <a:ext uri="{FF2B5EF4-FFF2-40B4-BE49-F238E27FC236}">
                  <a16:creationId xmlns:a16="http://schemas.microsoft.com/office/drawing/2014/main" id="{87F03FEC-F847-5AB9-263F-945B94D18DF6}"/>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37" name="角丸四角形 36">
              <a:extLst>
                <a:ext uri="{FF2B5EF4-FFF2-40B4-BE49-F238E27FC236}">
                  <a16:creationId xmlns:a16="http://schemas.microsoft.com/office/drawing/2014/main" id="{88572257-B065-5DCD-CD9D-BBFF1690B2B2}"/>
                </a:ext>
              </a:extLst>
            </p:cNvPr>
            <p:cNvSpPr/>
            <p:nvPr/>
          </p:nvSpPr>
          <p:spPr>
            <a:xfrm>
              <a:off x="5524120" y="4240056"/>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38" name="角丸四角形 37">
              <a:extLst>
                <a:ext uri="{FF2B5EF4-FFF2-40B4-BE49-F238E27FC236}">
                  <a16:creationId xmlns:a16="http://schemas.microsoft.com/office/drawing/2014/main" id="{3C40FA06-7B35-352D-C2FC-FC91878886B0}"/>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41" name="角丸四角形 40">
              <a:extLst>
                <a:ext uri="{FF2B5EF4-FFF2-40B4-BE49-F238E27FC236}">
                  <a16:creationId xmlns:a16="http://schemas.microsoft.com/office/drawing/2014/main" id="{E818A532-8894-F8AC-EDD0-1D8963587D20}"/>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42" name="角丸四角形 41">
              <a:extLst>
                <a:ext uri="{FF2B5EF4-FFF2-40B4-BE49-F238E27FC236}">
                  <a16:creationId xmlns:a16="http://schemas.microsoft.com/office/drawing/2014/main" id="{2E4B2CA5-2FB6-AB47-F52B-70ADED35226F}"/>
                </a:ext>
              </a:extLst>
            </p:cNvPr>
            <p:cNvSpPr/>
            <p:nvPr/>
          </p:nvSpPr>
          <p:spPr>
            <a:xfrm>
              <a:off x="9439196" y="4240794"/>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cxnSp>
        <p:nvCxnSpPr>
          <p:cNvPr id="43" name="直線矢印コネクタ 42">
            <a:extLst>
              <a:ext uri="{FF2B5EF4-FFF2-40B4-BE49-F238E27FC236}">
                <a16:creationId xmlns:a16="http://schemas.microsoft.com/office/drawing/2014/main" id="{B2A53E60-A6E9-AC6C-4042-A3A65B17F6C8}"/>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8BE31738-43AA-C011-3A74-58170BD79EAE}"/>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30DEFB96-987F-8F40-58E0-3EBFF21870F6}"/>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555F722D-F37E-8F51-186C-271A084E6705}"/>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21BEAD8B-AAC5-B1E8-C226-7E3E95AC548D}"/>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ED23409E-C157-E4C0-0CC6-D7115B483DDD}"/>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70136104-BA96-F1EA-2A5E-841520559A6E}"/>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C58F5CA9-A4CD-B15C-D3B8-65A0DA06DC27}"/>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32838B70-981B-A649-5471-CDA33C48F678}"/>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F18F1E1F-8E09-9845-FABC-CF01777348A9}"/>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816A07CF-53F5-08AC-C310-998E54D427EC}"/>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D7195779-D0EC-FF16-9386-228528CDB758}"/>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15E9A305-AC27-D2BE-3EF2-58D1680ABABF}"/>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3" name="グループ化 32">
            <a:extLst>
              <a:ext uri="{FF2B5EF4-FFF2-40B4-BE49-F238E27FC236}">
                <a16:creationId xmlns:a16="http://schemas.microsoft.com/office/drawing/2014/main" id="{8516A0F9-0391-249C-6206-4C8107EB1B7A}"/>
              </a:ext>
            </a:extLst>
          </p:cNvPr>
          <p:cNvGrpSpPr/>
          <p:nvPr/>
        </p:nvGrpSpPr>
        <p:grpSpPr>
          <a:xfrm>
            <a:off x="2800453" y="3915608"/>
            <a:ext cx="720000" cy="685800"/>
            <a:chOff x="7685172" y="4031246"/>
            <a:chExt cx="720000" cy="685800"/>
          </a:xfrm>
        </p:grpSpPr>
        <p:sp>
          <p:nvSpPr>
            <p:cNvPr id="34" name="円/楕円 33">
              <a:extLst>
                <a:ext uri="{FF2B5EF4-FFF2-40B4-BE49-F238E27FC236}">
                  <a16:creationId xmlns:a16="http://schemas.microsoft.com/office/drawing/2014/main" id="{ABF5D436-2A29-F692-3BDB-97AD2DDE214D}"/>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9" name="直線コネクタ 38">
              <a:extLst>
                <a:ext uri="{FF2B5EF4-FFF2-40B4-BE49-F238E27FC236}">
                  <a16:creationId xmlns:a16="http://schemas.microsoft.com/office/drawing/2014/main" id="{F416EC9D-FC0E-0017-CCE8-FE5286B0198B}"/>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直線矢印コネクタ 39">
            <a:extLst>
              <a:ext uri="{FF2B5EF4-FFF2-40B4-BE49-F238E27FC236}">
                <a16:creationId xmlns:a16="http://schemas.microsoft.com/office/drawing/2014/main" id="{5103A1D5-82E6-6BB4-C8E9-0B40E4E78C57}"/>
              </a:ext>
            </a:extLst>
          </p:cNvPr>
          <p:cNvCxnSpPr>
            <a:cxnSpLocks/>
            <a:stCxn id="34" idx="6"/>
            <a:endCxn id="49" idx="1"/>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9" name="角丸四角形 48">
            <a:extLst>
              <a:ext uri="{FF2B5EF4-FFF2-40B4-BE49-F238E27FC236}">
                <a16:creationId xmlns:a16="http://schemas.microsoft.com/office/drawing/2014/main" id="{6E11E23E-1768-E9CF-8442-33E0A144CC35}"/>
              </a:ext>
            </a:extLst>
          </p:cNvPr>
          <p:cNvSpPr/>
          <p:nvPr/>
        </p:nvSpPr>
        <p:spPr>
          <a:xfrm>
            <a:off x="3933836" y="4076692"/>
            <a:ext cx="1608145"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max(3, </a:t>
            </a:r>
            <a:r>
              <a:rPr lang="en-US" altLang="ja-JP" dirty="0"/>
              <a:t>1</a:t>
            </a:r>
            <a:r>
              <a:rPr kumimoji="1" lang="en-US" altLang="ja-JP" dirty="0"/>
              <a:t>) = 3</a:t>
            </a:r>
            <a:endParaRPr kumimoji="1" lang="ja-JP" altLang="en-US"/>
          </a:p>
        </p:txBody>
      </p:sp>
      <p:cxnSp>
        <p:nvCxnSpPr>
          <p:cNvPr id="57" name="直線矢印コネクタ 56">
            <a:extLst>
              <a:ext uri="{FF2B5EF4-FFF2-40B4-BE49-F238E27FC236}">
                <a16:creationId xmlns:a16="http://schemas.microsoft.com/office/drawing/2014/main" id="{7297C5FD-BA3F-32DC-C6C8-B8EEE9BE3B9C}"/>
              </a:ext>
            </a:extLst>
          </p:cNvPr>
          <p:cNvCxnSpPr>
            <a:cxnSpLocks/>
            <a:stCxn id="37" idx="2"/>
            <a:endCxn id="49" idx="0"/>
          </p:cNvCxnSpPr>
          <p:nvPr/>
        </p:nvCxnSpPr>
        <p:spPr>
          <a:xfrm>
            <a:off x="3093387" y="2241336"/>
            <a:ext cx="1644522" cy="183535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D75F080-334C-95AC-B017-46081763B3D4}"/>
              </a:ext>
            </a:extLst>
          </p:cNvPr>
          <p:cNvCxnSpPr>
            <a:cxnSpLocks/>
            <a:stCxn id="42" idx="2"/>
            <a:endCxn id="49" idx="0"/>
          </p:cNvCxnSpPr>
          <p:nvPr/>
        </p:nvCxnSpPr>
        <p:spPr>
          <a:xfrm flipH="1">
            <a:off x="4737909" y="2241765"/>
            <a:ext cx="628365" cy="183492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FC755CFA-C9BB-4BBB-7EA8-84BCF93195A8}"/>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spTree>
    <p:extLst>
      <p:ext uri="{BB962C8B-B14F-4D97-AF65-F5344CB8AC3E}">
        <p14:creationId xmlns:p14="http://schemas.microsoft.com/office/powerpoint/2010/main" val="1616493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037B1-AF1F-E33D-FC27-9C23E13A61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B748C5B-8F7E-DC8F-5381-E8831E69ABE6}"/>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25B56D69-54AC-986D-A06C-4C24153F3EDB}"/>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FBB71874-F5AF-9CC5-1D60-71F380887B5A}"/>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1122E5D1-513A-0E2B-CFA3-CD5DA75E2A1D}"/>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B4E5BB9E-65C4-6CB1-8991-4165BDB793B0}"/>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5D9F9CB4-A35F-C3D1-98BE-4D9A1919CCD9}"/>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B02F6991-D7FC-5428-3963-9B8A2F214A4C}"/>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9D722A4B-1055-2BAC-EE79-8FCB2C248801}"/>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5D3F0D25-A494-B2E7-EB50-35BE764DF47F}"/>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DBF3E864-6D45-C2A6-F3BA-C05C81F7E32D}"/>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9977238C-2B61-A343-F68C-E5B8FB6AEB0F}"/>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E4231B12-6A51-346D-EED5-77E3AF7E5230}"/>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45" name="直線矢印コネクタ 44">
            <a:extLst>
              <a:ext uri="{FF2B5EF4-FFF2-40B4-BE49-F238E27FC236}">
                <a16:creationId xmlns:a16="http://schemas.microsoft.com/office/drawing/2014/main" id="{AEA4A85E-1885-C5E8-AB9C-4A04327CAFA1}"/>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AB2275FA-C717-B5BD-A84B-2E30969B0614}"/>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9FBC28D0-FE97-E08C-E3F2-CCDA99DBFE0E}"/>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16C9FD3E-7ABA-3DB2-C5DF-E21DEB73029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C242A2B3-33CD-578F-CA3A-7B86B4240070}"/>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23E31E0C-0799-4020-0F99-CDDFF7EFC00E}"/>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8654D3A5-529C-0874-2114-EF7E402F3CA6}"/>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線矢印コネクタ 42">
            <a:extLst>
              <a:ext uri="{FF2B5EF4-FFF2-40B4-BE49-F238E27FC236}">
                <a16:creationId xmlns:a16="http://schemas.microsoft.com/office/drawing/2014/main" id="{3CF38F0A-FB86-3CE1-717F-C7106042B2F9}"/>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276BE0A8-572B-A208-8E7A-4796B9C299A1}"/>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24256E6F-9C69-30CB-2D9C-50FB9CF76C33}"/>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28490764-027B-F506-602B-AC9036AEADC5}"/>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D9EC81B9-CAE1-F385-937C-929C6E3DAADD}"/>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25441CFC-9111-D128-A644-213AA2928919}"/>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F27F2FB5-6198-EDEF-114E-00180AA2BF81}"/>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83F4DFB8-B536-A57B-2129-D3F3551B3A90}"/>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43DABD5F-80A5-50EB-A65F-45C9CDFE3974}"/>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DA00B2E0-FB99-8D1F-388F-970AE19A6779}"/>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F78BFF77-297E-D616-B5B4-B8C580FF821F}"/>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0DF46604-AB0D-ADFB-E67B-71A3E5455905}"/>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DD5ACA8C-D287-550E-D9BE-8012F10185AE}"/>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3" name="グループ化 32">
            <a:extLst>
              <a:ext uri="{FF2B5EF4-FFF2-40B4-BE49-F238E27FC236}">
                <a16:creationId xmlns:a16="http://schemas.microsoft.com/office/drawing/2014/main" id="{A4BC56A4-8683-5E3B-C750-9B264CBC923F}"/>
              </a:ext>
            </a:extLst>
          </p:cNvPr>
          <p:cNvGrpSpPr/>
          <p:nvPr/>
        </p:nvGrpSpPr>
        <p:grpSpPr>
          <a:xfrm>
            <a:off x="2800453" y="3915608"/>
            <a:ext cx="720000" cy="685800"/>
            <a:chOff x="7685172" y="4031246"/>
            <a:chExt cx="720000" cy="685800"/>
          </a:xfrm>
        </p:grpSpPr>
        <p:sp>
          <p:nvSpPr>
            <p:cNvPr id="34" name="円/楕円 33">
              <a:extLst>
                <a:ext uri="{FF2B5EF4-FFF2-40B4-BE49-F238E27FC236}">
                  <a16:creationId xmlns:a16="http://schemas.microsoft.com/office/drawing/2014/main" id="{51434CA4-1DB8-BA14-1FA5-246BFB4E1C39}"/>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9" name="直線コネクタ 38">
              <a:extLst>
                <a:ext uri="{FF2B5EF4-FFF2-40B4-BE49-F238E27FC236}">
                  <a16:creationId xmlns:a16="http://schemas.microsoft.com/office/drawing/2014/main" id="{9FEDEF4E-C2BC-4E78-FF2B-E9B032B454DF}"/>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直線矢印コネクタ 39">
            <a:extLst>
              <a:ext uri="{FF2B5EF4-FFF2-40B4-BE49-F238E27FC236}">
                <a16:creationId xmlns:a16="http://schemas.microsoft.com/office/drawing/2014/main" id="{F7001FA8-2085-C58E-AF9B-D131C6F33480}"/>
              </a:ext>
            </a:extLst>
          </p:cNvPr>
          <p:cNvCxnSpPr>
            <a:cxnSpLocks/>
            <a:stCxn id="60" idx="6"/>
            <a:endCxn id="49" idx="1"/>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9" name="角丸四角形 48">
            <a:extLst>
              <a:ext uri="{FF2B5EF4-FFF2-40B4-BE49-F238E27FC236}">
                <a16:creationId xmlns:a16="http://schemas.microsoft.com/office/drawing/2014/main" id="{EEB87D35-56AB-F51E-3D4A-723BA5F9DE6B}"/>
              </a:ext>
            </a:extLst>
          </p:cNvPr>
          <p:cNvSpPr/>
          <p:nvPr/>
        </p:nvSpPr>
        <p:spPr>
          <a:xfrm>
            <a:off x="5109835" y="4077099"/>
            <a:ext cx="1608145"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max(2, </a:t>
            </a:r>
            <a:r>
              <a:rPr lang="en-US" altLang="ja-JP" dirty="0"/>
              <a:t>1</a:t>
            </a:r>
            <a:r>
              <a:rPr kumimoji="1" lang="en-US" altLang="ja-JP" dirty="0"/>
              <a:t>) = 2</a:t>
            </a:r>
            <a:endParaRPr kumimoji="1" lang="ja-JP" altLang="en-US"/>
          </a:p>
        </p:txBody>
      </p:sp>
      <p:sp>
        <p:nvSpPr>
          <p:cNvPr id="63" name="テキスト ボックス 62">
            <a:extLst>
              <a:ext uri="{FF2B5EF4-FFF2-40B4-BE49-F238E27FC236}">
                <a16:creationId xmlns:a16="http://schemas.microsoft.com/office/drawing/2014/main" id="{F9C6A49C-D1D8-A0E2-8001-1EF0724B0990}"/>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grpSp>
        <p:nvGrpSpPr>
          <p:cNvPr id="13" name="グループ化 12">
            <a:extLst>
              <a:ext uri="{FF2B5EF4-FFF2-40B4-BE49-F238E27FC236}">
                <a16:creationId xmlns:a16="http://schemas.microsoft.com/office/drawing/2014/main" id="{8E749C73-52A6-92F5-47BB-67E36A042792}"/>
              </a:ext>
            </a:extLst>
          </p:cNvPr>
          <p:cNvGrpSpPr/>
          <p:nvPr/>
        </p:nvGrpSpPr>
        <p:grpSpPr>
          <a:xfrm>
            <a:off x="558800" y="1954156"/>
            <a:ext cx="5308524" cy="1238656"/>
            <a:chOff x="1348449" y="4125760"/>
            <a:chExt cx="9144000" cy="2133600"/>
          </a:xfrm>
        </p:grpSpPr>
        <p:pic>
          <p:nvPicPr>
            <p:cNvPr id="20" name="図 19">
              <a:extLst>
                <a:ext uri="{FF2B5EF4-FFF2-40B4-BE49-F238E27FC236}">
                  <a16:creationId xmlns:a16="http://schemas.microsoft.com/office/drawing/2014/main" id="{ABFCC6B2-8E80-D102-7D85-BEC6CBBE0FA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27" name="角丸四角形 26">
              <a:extLst>
                <a:ext uri="{FF2B5EF4-FFF2-40B4-BE49-F238E27FC236}">
                  <a16:creationId xmlns:a16="http://schemas.microsoft.com/office/drawing/2014/main" id="{5E5E3E6C-0F63-E346-303A-89DD589EA127}"/>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44" name="角丸四角形 43">
              <a:extLst>
                <a:ext uri="{FF2B5EF4-FFF2-40B4-BE49-F238E27FC236}">
                  <a16:creationId xmlns:a16="http://schemas.microsoft.com/office/drawing/2014/main" id="{77B52A55-CB01-78C1-744C-48E7E056BBB0}"/>
                </a:ext>
              </a:extLst>
            </p:cNvPr>
            <p:cNvSpPr/>
            <p:nvPr/>
          </p:nvSpPr>
          <p:spPr>
            <a:xfrm>
              <a:off x="3312195" y="4240384"/>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50" name="角丸四角形 49">
              <a:extLst>
                <a:ext uri="{FF2B5EF4-FFF2-40B4-BE49-F238E27FC236}">
                  <a16:creationId xmlns:a16="http://schemas.microsoft.com/office/drawing/2014/main" id="{1A27ED5D-2C2B-C417-9587-4A441B0988FB}"/>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52" name="角丸四角形 51">
              <a:extLst>
                <a:ext uri="{FF2B5EF4-FFF2-40B4-BE49-F238E27FC236}">
                  <a16:creationId xmlns:a16="http://schemas.microsoft.com/office/drawing/2014/main" id="{82A6D99A-0E93-81BE-AAF3-27FD3562DE2E}"/>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53" name="角丸四角形 52">
              <a:extLst>
                <a:ext uri="{FF2B5EF4-FFF2-40B4-BE49-F238E27FC236}">
                  <a16:creationId xmlns:a16="http://schemas.microsoft.com/office/drawing/2014/main" id="{00FCB4B6-FA8F-52A2-899C-2D5DC2109003}"/>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55" name="角丸四角形 54">
              <a:extLst>
                <a:ext uri="{FF2B5EF4-FFF2-40B4-BE49-F238E27FC236}">
                  <a16:creationId xmlns:a16="http://schemas.microsoft.com/office/drawing/2014/main" id="{EB5E3524-A469-6BDA-C760-10F8A3A9CE25}"/>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56" name="角丸四角形 55">
              <a:extLst>
                <a:ext uri="{FF2B5EF4-FFF2-40B4-BE49-F238E27FC236}">
                  <a16:creationId xmlns:a16="http://schemas.microsoft.com/office/drawing/2014/main" id="{C172F320-6651-3329-AE44-22C230CB3303}"/>
                </a:ext>
              </a:extLst>
            </p:cNvPr>
            <p:cNvSpPr/>
            <p:nvPr/>
          </p:nvSpPr>
          <p:spPr>
            <a:xfrm>
              <a:off x="9439196" y="4240794"/>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grpSp>
        <p:nvGrpSpPr>
          <p:cNvPr id="59" name="グループ化 58">
            <a:extLst>
              <a:ext uri="{FF2B5EF4-FFF2-40B4-BE49-F238E27FC236}">
                <a16:creationId xmlns:a16="http://schemas.microsoft.com/office/drawing/2014/main" id="{992FF07F-46E7-FBD1-D207-3D7B70D4B067}"/>
              </a:ext>
            </a:extLst>
          </p:cNvPr>
          <p:cNvGrpSpPr/>
          <p:nvPr/>
        </p:nvGrpSpPr>
        <p:grpSpPr>
          <a:xfrm>
            <a:off x="3946135" y="3915608"/>
            <a:ext cx="720000" cy="685800"/>
            <a:chOff x="7685172" y="4031246"/>
            <a:chExt cx="720000" cy="685800"/>
          </a:xfrm>
        </p:grpSpPr>
        <p:sp>
          <p:nvSpPr>
            <p:cNvPr id="60" name="円/楕円 59">
              <a:extLst>
                <a:ext uri="{FF2B5EF4-FFF2-40B4-BE49-F238E27FC236}">
                  <a16:creationId xmlns:a16="http://schemas.microsoft.com/office/drawing/2014/main" id="{8D9B356F-CC14-F3D5-2111-43897FB3E497}"/>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61" name="直線コネクタ 60">
              <a:extLst>
                <a:ext uri="{FF2B5EF4-FFF2-40B4-BE49-F238E27FC236}">
                  <a16:creationId xmlns:a16="http://schemas.microsoft.com/office/drawing/2014/main" id="{22DA2F19-DE73-5B08-2B76-EA06407F818B}"/>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直線矢印コネクタ 66">
            <a:extLst>
              <a:ext uri="{FF2B5EF4-FFF2-40B4-BE49-F238E27FC236}">
                <a16:creationId xmlns:a16="http://schemas.microsoft.com/office/drawing/2014/main" id="{2271F360-198A-6519-135C-6516D1BA272F}"/>
              </a:ext>
            </a:extLst>
          </p:cNvPr>
          <p:cNvCxnSpPr>
            <a:cxnSpLocks/>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8FC71D65-8924-1075-A602-96F62B487ACA}"/>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cxnSp>
        <p:nvCxnSpPr>
          <p:cNvPr id="86" name="直線矢印コネクタ 85">
            <a:extLst>
              <a:ext uri="{FF2B5EF4-FFF2-40B4-BE49-F238E27FC236}">
                <a16:creationId xmlns:a16="http://schemas.microsoft.com/office/drawing/2014/main" id="{ADAAAD95-BC4D-6964-5EEB-BF1DA8AA1F2E}"/>
              </a:ext>
            </a:extLst>
          </p:cNvPr>
          <p:cNvCxnSpPr>
            <a:cxnSpLocks/>
            <a:stCxn id="56" idx="2"/>
            <a:endCxn id="49" idx="0"/>
          </p:cNvCxnSpPr>
          <p:nvPr/>
        </p:nvCxnSpPr>
        <p:spPr>
          <a:xfrm>
            <a:off x="5366274" y="2241765"/>
            <a:ext cx="547634" cy="183533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01C6399C-CCA2-606E-1654-B65A07CDA4C5}"/>
              </a:ext>
            </a:extLst>
          </p:cNvPr>
          <p:cNvCxnSpPr>
            <a:cxnSpLocks/>
            <a:stCxn id="44" idx="2"/>
            <a:endCxn id="49" idx="0"/>
          </p:cNvCxnSpPr>
          <p:nvPr/>
        </p:nvCxnSpPr>
        <p:spPr>
          <a:xfrm>
            <a:off x="1809260" y="2241527"/>
            <a:ext cx="4104648" cy="183557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288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739DF-F6A9-0793-FCF6-71150E21019F}"/>
            </a:ext>
          </a:extLst>
        </p:cNvPr>
        <p:cNvGrpSpPr/>
        <p:nvPr/>
      </p:nvGrpSpPr>
      <p:grpSpPr>
        <a:xfrm>
          <a:off x="0" y="0"/>
          <a:ext cx="0" cy="0"/>
          <a:chOff x="0" y="0"/>
          <a:chExt cx="0" cy="0"/>
        </a:xfrm>
      </p:grpSpPr>
      <p:grpSp>
        <p:nvGrpSpPr>
          <p:cNvPr id="83" name="グループ化 82">
            <a:extLst>
              <a:ext uri="{FF2B5EF4-FFF2-40B4-BE49-F238E27FC236}">
                <a16:creationId xmlns:a16="http://schemas.microsoft.com/office/drawing/2014/main" id="{2F061F4D-1E92-3222-18B4-F1D3D0FD22CA}"/>
              </a:ext>
            </a:extLst>
          </p:cNvPr>
          <p:cNvGrpSpPr/>
          <p:nvPr/>
        </p:nvGrpSpPr>
        <p:grpSpPr>
          <a:xfrm>
            <a:off x="558800" y="1954156"/>
            <a:ext cx="5308524" cy="1238656"/>
            <a:chOff x="1348449" y="4125760"/>
            <a:chExt cx="9144000" cy="2133600"/>
          </a:xfrm>
        </p:grpSpPr>
        <p:pic>
          <p:nvPicPr>
            <p:cNvPr id="84" name="図 83">
              <a:extLst>
                <a:ext uri="{FF2B5EF4-FFF2-40B4-BE49-F238E27FC236}">
                  <a16:creationId xmlns:a16="http://schemas.microsoft.com/office/drawing/2014/main" id="{F395D62F-0286-5C0C-59D1-FA8E389322BA}"/>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88" name="角丸四角形 87">
              <a:extLst>
                <a:ext uri="{FF2B5EF4-FFF2-40B4-BE49-F238E27FC236}">
                  <a16:creationId xmlns:a16="http://schemas.microsoft.com/office/drawing/2014/main" id="{D1DA969D-2EDB-E27F-14CC-1854301DA1FA}"/>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89" name="角丸四角形 88">
              <a:extLst>
                <a:ext uri="{FF2B5EF4-FFF2-40B4-BE49-F238E27FC236}">
                  <a16:creationId xmlns:a16="http://schemas.microsoft.com/office/drawing/2014/main" id="{E312CF1F-6B28-EA41-8072-326388E50DB5}"/>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90" name="角丸四角形 89">
              <a:extLst>
                <a:ext uri="{FF2B5EF4-FFF2-40B4-BE49-F238E27FC236}">
                  <a16:creationId xmlns:a16="http://schemas.microsoft.com/office/drawing/2014/main" id="{D1C3AD4E-FF58-C81D-A5C2-BC99ECDC1DB8}"/>
                </a:ext>
              </a:extLst>
            </p:cNvPr>
            <p:cNvSpPr/>
            <p:nvPr/>
          </p:nvSpPr>
          <p:spPr>
            <a:xfrm>
              <a:off x="4426018" y="4240057"/>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91" name="角丸四角形 90">
              <a:extLst>
                <a:ext uri="{FF2B5EF4-FFF2-40B4-BE49-F238E27FC236}">
                  <a16:creationId xmlns:a16="http://schemas.microsoft.com/office/drawing/2014/main" id="{3A469709-189F-7DBC-8457-DD6C6AFCAF21}"/>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92" name="角丸四角形 91">
              <a:extLst>
                <a:ext uri="{FF2B5EF4-FFF2-40B4-BE49-F238E27FC236}">
                  <a16:creationId xmlns:a16="http://schemas.microsoft.com/office/drawing/2014/main" id="{5EC3F027-4413-5ECD-4969-00DF158C90D8}"/>
                </a:ext>
              </a:extLst>
            </p:cNvPr>
            <p:cNvSpPr/>
            <p:nvPr/>
          </p:nvSpPr>
          <p:spPr>
            <a:xfrm>
              <a:off x="3312195" y="5344135"/>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93" name="角丸四角形 92">
              <a:extLst>
                <a:ext uri="{FF2B5EF4-FFF2-40B4-BE49-F238E27FC236}">
                  <a16:creationId xmlns:a16="http://schemas.microsoft.com/office/drawing/2014/main" id="{B0746816-5E0D-5755-2EE4-5F9C839A273D}"/>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94" name="角丸四角形 93">
              <a:extLst>
                <a:ext uri="{FF2B5EF4-FFF2-40B4-BE49-F238E27FC236}">
                  <a16:creationId xmlns:a16="http://schemas.microsoft.com/office/drawing/2014/main" id="{9557283F-ACC9-0AF0-4598-8CB7D2E31A3A}"/>
                </a:ext>
              </a:extLst>
            </p:cNvPr>
            <p:cNvSpPr/>
            <p:nvPr/>
          </p:nvSpPr>
          <p:spPr>
            <a:xfrm>
              <a:off x="9439196" y="4240794"/>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cxnSp>
        <p:nvCxnSpPr>
          <p:cNvPr id="95" name="直線矢印コネクタ 94">
            <a:extLst>
              <a:ext uri="{FF2B5EF4-FFF2-40B4-BE49-F238E27FC236}">
                <a16:creationId xmlns:a16="http://schemas.microsoft.com/office/drawing/2014/main" id="{1F374BA0-EF77-DC89-D3F2-E6EA29E34B29}"/>
              </a:ext>
            </a:extLst>
          </p:cNvPr>
          <p:cNvCxnSpPr>
            <a:cxnSpLocks/>
            <a:stCxn id="94" idx="2"/>
            <a:endCxn id="69" idx="0"/>
          </p:cNvCxnSpPr>
          <p:nvPr/>
        </p:nvCxnSpPr>
        <p:spPr>
          <a:xfrm>
            <a:off x="5366274" y="2241765"/>
            <a:ext cx="1672525" cy="18388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矢印コネクタ 95">
            <a:extLst>
              <a:ext uri="{FF2B5EF4-FFF2-40B4-BE49-F238E27FC236}">
                <a16:creationId xmlns:a16="http://schemas.microsoft.com/office/drawing/2014/main" id="{70972F5B-A5A0-AD12-0ACF-0859322027A5}"/>
              </a:ext>
            </a:extLst>
          </p:cNvPr>
          <p:cNvCxnSpPr>
            <a:cxnSpLocks/>
            <a:stCxn id="94" idx="2"/>
            <a:endCxn id="71" idx="0"/>
          </p:cNvCxnSpPr>
          <p:nvPr/>
        </p:nvCxnSpPr>
        <p:spPr>
          <a:xfrm>
            <a:off x="5366274" y="2241765"/>
            <a:ext cx="1672525" cy="348679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CFC42863-D472-620C-1136-61A958F13413}"/>
              </a:ext>
            </a:extLst>
          </p:cNvPr>
          <p:cNvCxnSpPr>
            <a:cxnSpLocks/>
            <a:endCxn id="71" idx="0"/>
          </p:cNvCxnSpPr>
          <p:nvPr/>
        </p:nvCxnSpPr>
        <p:spPr>
          <a:xfrm>
            <a:off x="1809260" y="2882306"/>
            <a:ext cx="5229539" cy="28462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矢印コネクタ 97">
            <a:extLst>
              <a:ext uri="{FF2B5EF4-FFF2-40B4-BE49-F238E27FC236}">
                <a16:creationId xmlns:a16="http://schemas.microsoft.com/office/drawing/2014/main" id="{FB207653-25AC-D483-4007-EBD586D08EF7}"/>
              </a:ext>
            </a:extLst>
          </p:cNvPr>
          <p:cNvCxnSpPr>
            <a:cxnSpLocks/>
            <a:stCxn id="92" idx="2"/>
            <a:endCxn id="70" idx="0"/>
          </p:cNvCxnSpPr>
          <p:nvPr/>
        </p:nvCxnSpPr>
        <p:spPr>
          <a:xfrm>
            <a:off x="1809260" y="2882306"/>
            <a:ext cx="5229539" cy="202171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84B53C1F-8EB0-0D4B-BC9A-BE505C33B282}"/>
              </a:ext>
            </a:extLst>
          </p:cNvPr>
          <p:cNvCxnSpPr>
            <a:cxnSpLocks/>
            <a:stCxn id="90" idx="2"/>
            <a:endCxn id="69" idx="0"/>
          </p:cNvCxnSpPr>
          <p:nvPr/>
        </p:nvCxnSpPr>
        <p:spPr>
          <a:xfrm>
            <a:off x="2455887" y="2241337"/>
            <a:ext cx="4582912" cy="18392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BD734BA2-9880-9304-E8B4-518735567BEF}"/>
              </a:ext>
            </a:extLst>
          </p:cNvPr>
          <p:cNvCxnSpPr>
            <a:cxnSpLocks/>
            <a:stCxn id="94" idx="2"/>
            <a:endCxn id="70" idx="0"/>
          </p:cNvCxnSpPr>
          <p:nvPr/>
        </p:nvCxnSpPr>
        <p:spPr>
          <a:xfrm>
            <a:off x="5366274" y="2241765"/>
            <a:ext cx="1672525" cy="26622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5A40A0A3-8188-54C4-9CD8-A041D3E0B800}"/>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D7942069-9DA1-7540-0C9F-C373227F0EE7}"/>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D864550B-C426-CB15-C39A-470B7B719811}"/>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C1BAAB72-ED0E-F67C-B9E8-A045AA53940D}"/>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D0F114DB-A6D7-0CF5-78D9-B83B9CDB78A3}"/>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9CC7866D-ED40-A746-D52B-7E85BEE8F767}"/>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28233F1C-6AC6-B649-8ABA-15A8FECB4BC6}"/>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A5161FA0-4952-BE0E-A80A-344EBCC34673}"/>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90546877-59A9-ADE5-7EBD-164B59391DE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F4736949-3EDE-2422-6C3F-0D184EF081C0}"/>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5C6054B9-E035-5B96-EDC3-6E5B79BD478E}"/>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1CED53A5-6CC0-D859-3355-05F1EC73CA82}"/>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45" name="直線矢印コネクタ 44">
            <a:extLst>
              <a:ext uri="{FF2B5EF4-FFF2-40B4-BE49-F238E27FC236}">
                <a16:creationId xmlns:a16="http://schemas.microsoft.com/office/drawing/2014/main" id="{C772A669-09BC-F018-190E-BDA13A249A4D}"/>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C46F7941-4D2A-EECF-E614-D601F2154A8D}"/>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024EF8D4-1A5B-F254-1D97-527714EF73C2}"/>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E6F243BE-0A7B-0B42-F319-28B233EA388A}"/>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520CECC8-7A39-C7B2-F012-25FAEE4A2397}"/>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F76E9C00-1F0A-F2A5-130E-814405EE7F13}"/>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A0DF33F1-2A74-208C-D206-25A8D1A1F8E7}"/>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線矢印コネクタ 42">
            <a:extLst>
              <a:ext uri="{FF2B5EF4-FFF2-40B4-BE49-F238E27FC236}">
                <a16:creationId xmlns:a16="http://schemas.microsoft.com/office/drawing/2014/main" id="{2BEED488-169F-4E2C-BDB1-7D90EBEBA26A}"/>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1F8D2553-8999-FA49-F978-4F0161C9D69D}"/>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C1F371FA-D22C-D45A-3C95-8142D3B22202}"/>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DAE9BBED-032C-9B47-B55B-03947613CF50}"/>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55831A73-96AD-EAE4-489D-520F9CF84B40}"/>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FB331DDA-77F8-00AF-2526-E412A6A3392F}"/>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BE964743-D98F-41E3-53D0-470B7942EC0B}"/>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D71287CE-E235-245D-2894-2D852F4F5F7F}"/>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CE6586D3-75A1-EB16-8C22-B283E435BF43}"/>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B2DC8150-DA90-3887-E999-B9593B38AC72}"/>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0EFD1311-412F-7125-33DF-8FAC23708450}"/>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25DA6B78-5ED8-13E1-AC35-F825B407F36E}"/>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653290A0-4AA2-F799-326A-2C1FEFAF8059}"/>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3" name="グループ化 32">
            <a:extLst>
              <a:ext uri="{FF2B5EF4-FFF2-40B4-BE49-F238E27FC236}">
                <a16:creationId xmlns:a16="http://schemas.microsoft.com/office/drawing/2014/main" id="{572F9E96-F236-8734-C8CF-CFACEF92A638}"/>
              </a:ext>
            </a:extLst>
          </p:cNvPr>
          <p:cNvGrpSpPr/>
          <p:nvPr/>
        </p:nvGrpSpPr>
        <p:grpSpPr>
          <a:xfrm>
            <a:off x="2800453" y="3915608"/>
            <a:ext cx="720000" cy="685800"/>
            <a:chOff x="7685172" y="4031246"/>
            <a:chExt cx="720000" cy="685800"/>
          </a:xfrm>
        </p:grpSpPr>
        <p:sp>
          <p:nvSpPr>
            <p:cNvPr id="34" name="円/楕円 33">
              <a:extLst>
                <a:ext uri="{FF2B5EF4-FFF2-40B4-BE49-F238E27FC236}">
                  <a16:creationId xmlns:a16="http://schemas.microsoft.com/office/drawing/2014/main" id="{5337E266-169A-7C01-4AE4-C23424A612C6}"/>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9" name="直線コネクタ 38">
              <a:extLst>
                <a:ext uri="{FF2B5EF4-FFF2-40B4-BE49-F238E27FC236}">
                  <a16:creationId xmlns:a16="http://schemas.microsoft.com/office/drawing/2014/main" id="{3537E537-03A8-056F-4797-99C05FACA05A}"/>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直線矢印コネクタ 39">
            <a:extLst>
              <a:ext uri="{FF2B5EF4-FFF2-40B4-BE49-F238E27FC236}">
                <a16:creationId xmlns:a16="http://schemas.microsoft.com/office/drawing/2014/main" id="{E98358E6-056E-D368-FBCF-7EEC30E17086}"/>
              </a:ext>
            </a:extLst>
          </p:cNvPr>
          <p:cNvCxnSpPr>
            <a:cxnSpLocks/>
            <a:stCxn id="60"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テキスト ボックス 62">
            <a:extLst>
              <a:ext uri="{FF2B5EF4-FFF2-40B4-BE49-F238E27FC236}">
                <a16:creationId xmlns:a16="http://schemas.microsoft.com/office/drawing/2014/main" id="{EE8A6B4C-F09C-4EA0-AFA3-8E68EFC10306}"/>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grpSp>
        <p:nvGrpSpPr>
          <p:cNvPr id="59" name="グループ化 58">
            <a:extLst>
              <a:ext uri="{FF2B5EF4-FFF2-40B4-BE49-F238E27FC236}">
                <a16:creationId xmlns:a16="http://schemas.microsoft.com/office/drawing/2014/main" id="{B1645A36-85AF-BB64-AA76-9BBE0EB7A0F5}"/>
              </a:ext>
            </a:extLst>
          </p:cNvPr>
          <p:cNvGrpSpPr/>
          <p:nvPr/>
        </p:nvGrpSpPr>
        <p:grpSpPr>
          <a:xfrm>
            <a:off x="3946135" y="3915608"/>
            <a:ext cx="720000" cy="685800"/>
            <a:chOff x="7685172" y="4031246"/>
            <a:chExt cx="720000" cy="685800"/>
          </a:xfrm>
        </p:grpSpPr>
        <p:sp>
          <p:nvSpPr>
            <p:cNvPr id="60" name="円/楕円 59">
              <a:extLst>
                <a:ext uri="{FF2B5EF4-FFF2-40B4-BE49-F238E27FC236}">
                  <a16:creationId xmlns:a16="http://schemas.microsoft.com/office/drawing/2014/main" id="{8A0D342B-AF5F-1F75-F49C-7E6E3BD24391}"/>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61" name="直線コネクタ 60">
              <a:extLst>
                <a:ext uri="{FF2B5EF4-FFF2-40B4-BE49-F238E27FC236}">
                  <a16:creationId xmlns:a16="http://schemas.microsoft.com/office/drawing/2014/main" id="{4F55B6DF-8EF5-6345-3D04-B7DEDD25053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直線矢印コネクタ 66">
            <a:extLst>
              <a:ext uri="{FF2B5EF4-FFF2-40B4-BE49-F238E27FC236}">
                <a16:creationId xmlns:a16="http://schemas.microsoft.com/office/drawing/2014/main" id="{AAC834DB-E9CB-6577-DF16-68B5831A3206}"/>
              </a:ext>
            </a:extLst>
          </p:cNvPr>
          <p:cNvCxnSpPr>
            <a:cxnSpLocks/>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BB2A93B1-1228-EA61-35E6-BE452F7BB95D}"/>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30" name="グループ化 29">
            <a:extLst>
              <a:ext uri="{FF2B5EF4-FFF2-40B4-BE49-F238E27FC236}">
                <a16:creationId xmlns:a16="http://schemas.microsoft.com/office/drawing/2014/main" id="{92662EC4-5B44-B775-8C3F-62C496350308}"/>
              </a:ext>
            </a:extLst>
          </p:cNvPr>
          <p:cNvGrpSpPr/>
          <p:nvPr/>
        </p:nvGrpSpPr>
        <p:grpSpPr>
          <a:xfrm>
            <a:off x="5089243" y="3915608"/>
            <a:ext cx="720000" cy="685800"/>
            <a:chOff x="7685172" y="4031246"/>
            <a:chExt cx="720000" cy="685800"/>
          </a:xfrm>
        </p:grpSpPr>
        <p:sp>
          <p:nvSpPr>
            <p:cNvPr id="31" name="円/楕円 30">
              <a:extLst>
                <a:ext uri="{FF2B5EF4-FFF2-40B4-BE49-F238E27FC236}">
                  <a16:creationId xmlns:a16="http://schemas.microsoft.com/office/drawing/2014/main" id="{23776738-4993-C91D-BBE1-949975610791}"/>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2" name="直線コネクタ 31">
              <a:extLst>
                <a:ext uri="{FF2B5EF4-FFF2-40B4-BE49-F238E27FC236}">
                  <a16:creationId xmlns:a16="http://schemas.microsoft.com/office/drawing/2014/main" id="{51A6BA2C-5675-3CF0-AB28-CC32CFE2297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BE01E412-793E-E459-75CD-70A42FA0C2B8}"/>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66" name="テキスト ボックス 65">
            <a:extLst>
              <a:ext uri="{FF2B5EF4-FFF2-40B4-BE49-F238E27FC236}">
                <a16:creationId xmlns:a16="http://schemas.microsoft.com/office/drawing/2014/main" id="{1BD91668-AC23-44F0-BF30-3CD2BA10CF37}"/>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68" name="テキスト ボックス 67">
            <a:extLst>
              <a:ext uri="{FF2B5EF4-FFF2-40B4-BE49-F238E27FC236}">
                <a16:creationId xmlns:a16="http://schemas.microsoft.com/office/drawing/2014/main" id="{28239DD6-CC89-F809-FC01-15E38479A056}"/>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sp>
        <p:nvSpPr>
          <p:cNvPr id="69" name="角丸四角形 68">
            <a:extLst>
              <a:ext uri="{FF2B5EF4-FFF2-40B4-BE49-F238E27FC236}">
                <a16:creationId xmlns:a16="http://schemas.microsoft.com/office/drawing/2014/main" id="{231B9DAE-C765-FB4D-503D-5593D844DB1C}"/>
              </a:ext>
            </a:extLst>
          </p:cNvPr>
          <p:cNvSpPr/>
          <p:nvPr/>
        </p:nvSpPr>
        <p:spPr>
          <a:xfrm>
            <a:off x="6230818" y="4080589"/>
            <a:ext cx="1615961"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max(4, 1) = 4</a:t>
            </a:r>
            <a:endParaRPr kumimoji="1" lang="ja-JP" altLang="en-US"/>
          </a:p>
        </p:txBody>
      </p:sp>
      <p:sp>
        <p:nvSpPr>
          <p:cNvPr id="70" name="角丸四角形 69">
            <a:extLst>
              <a:ext uri="{FF2B5EF4-FFF2-40B4-BE49-F238E27FC236}">
                <a16:creationId xmlns:a16="http://schemas.microsoft.com/office/drawing/2014/main" id="{4A46B11A-DD63-12AC-07F1-966FB7B906A4}"/>
              </a:ext>
            </a:extLst>
          </p:cNvPr>
          <p:cNvSpPr/>
          <p:nvPr/>
        </p:nvSpPr>
        <p:spPr>
          <a:xfrm>
            <a:off x="6230819" y="4904019"/>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1) = 1</a:t>
            </a:r>
            <a:endParaRPr kumimoji="1" lang="ja-JP" altLang="en-US"/>
          </a:p>
        </p:txBody>
      </p:sp>
      <p:sp>
        <p:nvSpPr>
          <p:cNvPr id="71" name="角丸四角形 70">
            <a:extLst>
              <a:ext uri="{FF2B5EF4-FFF2-40B4-BE49-F238E27FC236}">
                <a16:creationId xmlns:a16="http://schemas.microsoft.com/office/drawing/2014/main" id="{007E4B04-8278-98C7-6C8B-52399FCE0712}"/>
              </a:ext>
            </a:extLst>
          </p:cNvPr>
          <p:cNvSpPr/>
          <p:nvPr/>
        </p:nvSpPr>
        <p:spPr>
          <a:xfrm>
            <a:off x="6230819" y="5728558"/>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1) = 1</a:t>
            </a:r>
            <a:endParaRPr kumimoji="1" lang="ja-JP" altLang="en-US"/>
          </a:p>
        </p:txBody>
      </p:sp>
      <p:cxnSp>
        <p:nvCxnSpPr>
          <p:cNvPr id="72" name="直線矢印コネクタ 71">
            <a:extLst>
              <a:ext uri="{FF2B5EF4-FFF2-40B4-BE49-F238E27FC236}">
                <a16:creationId xmlns:a16="http://schemas.microsoft.com/office/drawing/2014/main" id="{BF434AC5-490C-5354-5926-4E5805D122A9}"/>
              </a:ext>
            </a:extLst>
          </p:cNvPr>
          <p:cNvCxnSpPr>
            <a:cxnSpLocks/>
            <a:stCxn id="31" idx="6"/>
            <a:endCxn id="69" idx="1"/>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3" name="直線矢印コネクタ 72">
            <a:extLst>
              <a:ext uri="{FF2B5EF4-FFF2-40B4-BE49-F238E27FC236}">
                <a16:creationId xmlns:a16="http://schemas.microsoft.com/office/drawing/2014/main" id="{847C0553-7001-3348-CA95-C2E9E775A146}"/>
              </a:ext>
            </a:extLst>
          </p:cNvPr>
          <p:cNvCxnSpPr>
            <a:cxnSpLocks/>
            <a:stCxn id="31" idx="6"/>
            <a:endCxn id="70" idx="1"/>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4" name="直線矢印コネクタ 73">
            <a:extLst>
              <a:ext uri="{FF2B5EF4-FFF2-40B4-BE49-F238E27FC236}">
                <a16:creationId xmlns:a16="http://schemas.microsoft.com/office/drawing/2014/main" id="{09906332-4973-E31F-415B-63BAA74CFE6F}"/>
              </a:ext>
            </a:extLst>
          </p:cNvPr>
          <p:cNvCxnSpPr>
            <a:cxnSpLocks/>
            <a:stCxn id="31" idx="6"/>
            <a:endCxn id="71" idx="1"/>
          </p:cNvCxnSpPr>
          <p:nvPr/>
        </p:nvCxnSpPr>
        <p:spPr>
          <a:xfrm>
            <a:off x="5793061" y="4258508"/>
            <a:ext cx="437758" cy="16524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32140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0B94-CF8E-E1B8-DFC6-3BF132C06288}"/>
            </a:ext>
          </a:extLst>
        </p:cNvPr>
        <p:cNvGrpSpPr/>
        <p:nvPr/>
      </p:nvGrpSpPr>
      <p:grpSpPr>
        <a:xfrm>
          <a:off x="0" y="0"/>
          <a:ext cx="0" cy="0"/>
          <a:chOff x="0" y="0"/>
          <a:chExt cx="0" cy="0"/>
        </a:xfrm>
      </p:grpSpPr>
      <p:grpSp>
        <p:nvGrpSpPr>
          <p:cNvPr id="49" name="グループ化 48">
            <a:extLst>
              <a:ext uri="{FF2B5EF4-FFF2-40B4-BE49-F238E27FC236}">
                <a16:creationId xmlns:a16="http://schemas.microsoft.com/office/drawing/2014/main" id="{3A949DED-4818-536A-C467-EE672CE2EFA1}"/>
              </a:ext>
            </a:extLst>
          </p:cNvPr>
          <p:cNvGrpSpPr/>
          <p:nvPr/>
        </p:nvGrpSpPr>
        <p:grpSpPr>
          <a:xfrm>
            <a:off x="7401600" y="4752000"/>
            <a:ext cx="720000" cy="685800"/>
            <a:chOff x="176550" y="1101777"/>
            <a:chExt cx="720000" cy="685800"/>
          </a:xfrm>
        </p:grpSpPr>
        <p:sp>
          <p:nvSpPr>
            <p:cNvPr id="50" name="円/楕円 49">
              <a:extLst>
                <a:ext uri="{FF2B5EF4-FFF2-40B4-BE49-F238E27FC236}">
                  <a16:creationId xmlns:a16="http://schemas.microsoft.com/office/drawing/2014/main" id="{FCF1C3DF-E3A1-A40D-CB6C-4A12118D7114}"/>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52" name="直線コネクタ 51">
              <a:extLst>
                <a:ext uri="{FF2B5EF4-FFF2-40B4-BE49-F238E27FC236}">
                  <a16:creationId xmlns:a16="http://schemas.microsoft.com/office/drawing/2014/main" id="{1E947B3C-1091-5F90-EB1F-192F81E44486}"/>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7D0BA571-6FE5-314C-7D23-28C505B3424A}"/>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771BA39C-E464-D2F3-F862-F3CD800E5B0C}"/>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DE54329F-E9C3-8A7D-6655-0F8CAE668C31}"/>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369D8764-1B75-FD09-8EEB-0D0B00E4188E}"/>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A922661D-5069-75D9-51EF-CFD6083CEA3D}"/>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CD7978D7-0DA4-E8E9-FE3E-ACEED8A1207A}"/>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65E75D2A-CBA3-C4F6-5192-2B96562FCFDF}"/>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522EAA44-9A04-265B-ED39-6F9235C9383B}"/>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36ABC44C-D907-BC77-44D3-3EEBE828C53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C669CFAA-B919-E47D-89B6-40E6AD3289E8}"/>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76E93652-B001-F4B2-2ED9-7DE3FC3F8573}"/>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1A9D17C8-1E0C-F3A2-8837-7091125358FD}"/>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45" name="直線矢印コネクタ 44">
            <a:extLst>
              <a:ext uri="{FF2B5EF4-FFF2-40B4-BE49-F238E27FC236}">
                <a16:creationId xmlns:a16="http://schemas.microsoft.com/office/drawing/2014/main" id="{22D4CBC3-1F53-6CE5-25C9-B099C71B86D1}"/>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2549AE90-8DB0-DA60-F7F7-05BB9C6B069F}"/>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C8448F07-1A12-FCEC-E373-50FF39A8C9C0}"/>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4C0A863D-BB3C-2415-8084-A3191D78067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BC1EB93F-5333-E846-7879-9A8E5A4CE7FA}"/>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E122CFBE-901E-654C-62CA-751724AB6E18}"/>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C813EEEA-55DF-7585-A90D-C3C72726003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線矢印コネクタ 42">
            <a:extLst>
              <a:ext uri="{FF2B5EF4-FFF2-40B4-BE49-F238E27FC236}">
                <a16:creationId xmlns:a16="http://schemas.microsoft.com/office/drawing/2014/main" id="{76637B24-614D-596C-4533-389B07A1B09D}"/>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6E9A622D-E2B1-3908-471D-BE77EFDF2CE8}"/>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9F9DFB45-AD2F-1CC4-D10C-434151A6EC1C}"/>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99FCF594-F761-62C6-220E-8A627C6D4117}"/>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6F6E0B61-2CF2-441A-4D6A-6395355EEC8B}"/>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D1E4F30A-AE1A-28FD-0FC1-2B0083C2367C}"/>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032A6C5A-8970-613F-D3EC-BAB1D7FDC7D6}"/>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28B75726-117B-0711-9C11-DDD3B96B8B35}"/>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A6DD6DD8-C58D-2D43-E0AF-99AE13172E3B}"/>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6019A877-E4DD-ECC5-C9F1-84DD9017D007}"/>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B838170C-3B21-8145-EB97-2352B3AC712F}"/>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4CD69897-2411-1DC1-C40C-A6A0833C5BC6}"/>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224041C1-ADCA-2032-2EB6-BAA07490F9B3}"/>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3" name="グループ化 32">
            <a:extLst>
              <a:ext uri="{FF2B5EF4-FFF2-40B4-BE49-F238E27FC236}">
                <a16:creationId xmlns:a16="http://schemas.microsoft.com/office/drawing/2014/main" id="{81DD7EFF-C5F7-5391-FBF9-72AD402E69EB}"/>
              </a:ext>
            </a:extLst>
          </p:cNvPr>
          <p:cNvGrpSpPr/>
          <p:nvPr/>
        </p:nvGrpSpPr>
        <p:grpSpPr>
          <a:xfrm>
            <a:off x="2800453" y="3915608"/>
            <a:ext cx="720000" cy="685800"/>
            <a:chOff x="7685172" y="4031246"/>
            <a:chExt cx="720000" cy="685800"/>
          </a:xfrm>
        </p:grpSpPr>
        <p:sp>
          <p:nvSpPr>
            <p:cNvPr id="34" name="円/楕円 33">
              <a:extLst>
                <a:ext uri="{FF2B5EF4-FFF2-40B4-BE49-F238E27FC236}">
                  <a16:creationId xmlns:a16="http://schemas.microsoft.com/office/drawing/2014/main" id="{AA8A1A0F-BF1C-631C-FE40-ABA81EB1E35C}"/>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9" name="直線コネクタ 38">
              <a:extLst>
                <a:ext uri="{FF2B5EF4-FFF2-40B4-BE49-F238E27FC236}">
                  <a16:creationId xmlns:a16="http://schemas.microsoft.com/office/drawing/2014/main" id="{C5EB81E6-2734-79C0-DE02-F4BFFEBDB15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直線矢印コネクタ 39">
            <a:extLst>
              <a:ext uri="{FF2B5EF4-FFF2-40B4-BE49-F238E27FC236}">
                <a16:creationId xmlns:a16="http://schemas.microsoft.com/office/drawing/2014/main" id="{A58379D4-B966-E51E-8DD6-1D8E0AF1BBD3}"/>
              </a:ext>
            </a:extLst>
          </p:cNvPr>
          <p:cNvCxnSpPr>
            <a:cxnSpLocks/>
            <a:stCxn id="60"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テキスト ボックス 62">
            <a:extLst>
              <a:ext uri="{FF2B5EF4-FFF2-40B4-BE49-F238E27FC236}">
                <a16:creationId xmlns:a16="http://schemas.microsoft.com/office/drawing/2014/main" id="{802AECB2-3349-B8EB-0EE3-DBF05BC30E36}"/>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grpSp>
        <p:nvGrpSpPr>
          <p:cNvPr id="59" name="グループ化 58">
            <a:extLst>
              <a:ext uri="{FF2B5EF4-FFF2-40B4-BE49-F238E27FC236}">
                <a16:creationId xmlns:a16="http://schemas.microsoft.com/office/drawing/2014/main" id="{BA893D84-A5DD-F599-B0F7-C082D56F421A}"/>
              </a:ext>
            </a:extLst>
          </p:cNvPr>
          <p:cNvGrpSpPr/>
          <p:nvPr/>
        </p:nvGrpSpPr>
        <p:grpSpPr>
          <a:xfrm>
            <a:off x="3946135" y="3915608"/>
            <a:ext cx="720000" cy="685800"/>
            <a:chOff x="7685172" y="4031246"/>
            <a:chExt cx="720000" cy="685800"/>
          </a:xfrm>
        </p:grpSpPr>
        <p:sp>
          <p:nvSpPr>
            <p:cNvPr id="60" name="円/楕円 59">
              <a:extLst>
                <a:ext uri="{FF2B5EF4-FFF2-40B4-BE49-F238E27FC236}">
                  <a16:creationId xmlns:a16="http://schemas.microsoft.com/office/drawing/2014/main" id="{97C16CF2-9EB9-A989-7986-C4880389D6E7}"/>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61" name="直線コネクタ 60">
              <a:extLst>
                <a:ext uri="{FF2B5EF4-FFF2-40B4-BE49-F238E27FC236}">
                  <a16:creationId xmlns:a16="http://schemas.microsoft.com/office/drawing/2014/main" id="{0372FEE7-A4F4-682E-0A7E-8BA1C4F7C52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直線矢印コネクタ 66">
            <a:extLst>
              <a:ext uri="{FF2B5EF4-FFF2-40B4-BE49-F238E27FC236}">
                <a16:creationId xmlns:a16="http://schemas.microsoft.com/office/drawing/2014/main" id="{0D69595D-3818-1614-DD5F-31D037E38BC9}"/>
              </a:ext>
            </a:extLst>
          </p:cNvPr>
          <p:cNvCxnSpPr>
            <a:cxnSpLocks/>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72592835-D274-CB66-5066-A72281BACA55}"/>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30" name="グループ化 29">
            <a:extLst>
              <a:ext uri="{FF2B5EF4-FFF2-40B4-BE49-F238E27FC236}">
                <a16:creationId xmlns:a16="http://schemas.microsoft.com/office/drawing/2014/main" id="{F90346A4-EC4D-7FE8-AAA5-E114CB0293F4}"/>
              </a:ext>
            </a:extLst>
          </p:cNvPr>
          <p:cNvGrpSpPr/>
          <p:nvPr/>
        </p:nvGrpSpPr>
        <p:grpSpPr>
          <a:xfrm>
            <a:off x="5089243" y="3915608"/>
            <a:ext cx="720000" cy="685800"/>
            <a:chOff x="7685172" y="4031246"/>
            <a:chExt cx="720000" cy="685800"/>
          </a:xfrm>
        </p:grpSpPr>
        <p:sp>
          <p:nvSpPr>
            <p:cNvPr id="31" name="円/楕円 30">
              <a:extLst>
                <a:ext uri="{FF2B5EF4-FFF2-40B4-BE49-F238E27FC236}">
                  <a16:creationId xmlns:a16="http://schemas.microsoft.com/office/drawing/2014/main" id="{F289CEEC-9DE6-B1BE-5F51-97E6A8100CB6}"/>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2" name="直線コネクタ 31">
              <a:extLst>
                <a:ext uri="{FF2B5EF4-FFF2-40B4-BE49-F238E27FC236}">
                  <a16:creationId xmlns:a16="http://schemas.microsoft.com/office/drawing/2014/main" id="{1A94B69F-6EF3-03FC-20EA-BF9E4A2EBDE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71CAC15C-FBDA-434F-FCDE-969CA066B828}"/>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66" name="テキスト ボックス 65">
            <a:extLst>
              <a:ext uri="{FF2B5EF4-FFF2-40B4-BE49-F238E27FC236}">
                <a16:creationId xmlns:a16="http://schemas.microsoft.com/office/drawing/2014/main" id="{87AD0591-7084-E763-6149-44EB3D161776}"/>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68" name="テキスト ボックス 67">
            <a:extLst>
              <a:ext uri="{FF2B5EF4-FFF2-40B4-BE49-F238E27FC236}">
                <a16:creationId xmlns:a16="http://schemas.microsoft.com/office/drawing/2014/main" id="{7FFE3159-7F8B-C855-F348-E534052E4F2A}"/>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grpSp>
        <p:nvGrpSpPr>
          <p:cNvPr id="13" name="グループ化 12">
            <a:extLst>
              <a:ext uri="{FF2B5EF4-FFF2-40B4-BE49-F238E27FC236}">
                <a16:creationId xmlns:a16="http://schemas.microsoft.com/office/drawing/2014/main" id="{D89D6F85-8477-5B23-515C-857979FFB8C3}"/>
              </a:ext>
            </a:extLst>
          </p:cNvPr>
          <p:cNvGrpSpPr/>
          <p:nvPr/>
        </p:nvGrpSpPr>
        <p:grpSpPr>
          <a:xfrm>
            <a:off x="6230818" y="4752000"/>
            <a:ext cx="720000" cy="685800"/>
            <a:chOff x="7685172" y="4031246"/>
            <a:chExt cx="720000" cy="685800"/>
          </a:xfrm>
        </p:grpSpPr>
        <p:sp>
          <p:nvSpPr>
            <p:cNvPr id="20" name="円/楕円 19">
              <a:extLst>
                <a:ext uri="{FF2B5EF4-FFF2-40B4-BE49-F238E27FC236}">
                  <a16:creationId xmlns:a16="http://schemas.microsoft.com/office/drawing/2014/main" id="{D3F6C031-93BD-BFA1-AC6A-FDED9E64EA98}"/>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7" name="直線コネクタ 26">
              <a:extLst>
                <a:ext uri="{FF2B5EF4-FFF2-40B4-BE49-F238E27FC236}">
                  <a16:creationId xmlns:a16="http://schemas.microsoft.com/office/drawing/2014/main" id="{00F643BD-7C73-9737-6345-ECFBC40B5C4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角丸四角形 34">
            <a:extLst>
              <a:ext uri="{FF2B5EF4-FFF2-40B4-BE49-F238E27FC236}">
                <a16:creationId xmlns:a16="http://schemas.microsoft.com/office/drawing/2014/main" id="{5A0E16DE-CF15-A88F-4A06-E42A52D47456}"/>
              </a:ext>
            </a:extLst>
          </p:cNvPr>
          <p:cNvSpPr/>
          <p:nvPr/>
        </p:nvSpPr>
        <p:spPr>
          <a:xfrm>
            <a:off x="6231600" y="4080185"/>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36" name="角丸四角形 35">
            <a:extLst>
              <a:ext uri="{FF2B5EF4-FFF2-40B4-BE49-F238E27FC236}">
                <a16:creationId xmlns:a16="http://schemas.microsoft.com/office/drawing/2014/main" id="{93B31DB9-CC83-CBCA-2DCF-E34550513FAD}"/>
              </a:ext>
            </a:extLst>
          </p:cNvPr>
          <p:cNvSpPr/>
          <p:nvPr/>
        </p:nvSpPr>
        <p:spPr>
          <a:xfrm>
            <a:off x="6235200" y="5728154"/>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cxnSp>
        <p:nvCxnSpPr>
          <p:cNvPr id="72" name="直線矢印コネクタ 71">
            <a:extLst>
              <a:ext uri="{FF2B5EF4-FFF2-40B4-BE49-F238E27FC236}">
                <a16:creationId xmlns:a16="http://schemas.microsoft.com/office/drawing/2014/main" id="{1ECD23AD-1C79-C436-17FD-F701DAC9C7E8}"/>
              </a:ext>
            </a:extLst>
          </p:cNvPr>
          <p:cNvCxnSpPr>
            <a:cxnSpLocks/>
            <a:stCxn id="31" idx="6"/>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4" name="直線矢印コネクタ 73">
            <a:extLst>
              <a:ext uri="{FF2B5EF4-FFF2-40B4-BE49-F238E27FC236}">
                <a16:creationId xmlns:a16="http://schemas.microsoft.com/office/drawing/2014/main" id="{1C3BF73D-7D6C-058D-18F2-13C3A1AECEE9}"/>
              </a:ext>
            </a:extLst>
          </p:cNvPr>
          <p:cNvCxnSpPr>
            <a:cxnSpLocks/>
            <a:stCxn id="31" idx="6"/>
          </p:cNvCxnSpPr>
          <p:nvPr/>
        </p:nvCxnSpPr>
        <p:spPr>
          <a:xfrm>
            <a:off x="5793061" y="4258508"/>
            <a:ext cx="437758" cy="16524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3" name="直線矢印コネクタ 72">
            <a:extLst>
              <a:ext uri="{FF2B5EF4-FFF2-40B4-BE49-F238E27FC236}">
                <a16:creationId xmlns:a16="http://schemas.microsoft.com/office/drawing/2014/main" id="{6C6F0AB6-2197-4858-23E8-E4013BCA8053}"/>
              </a:ext>
            </a:extLst>
          </p:cNvPr>
          <p:cNvCxnSpPr>
            <a:cxnSpLocks/>
            <a:stCxn id="31" idx="6"/>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2" name="直線矢印コネクタ 41">
            <a:extLst>
              <a:ext uri="{FF2B5EF4-FFF2-40B4-BE49-F238E27FC236}">
                <a16:creationId xmlns:a16="http://schemas.microsoft.com/office/drawing/2014/main" id="{BB242EFF-5E8C-1486-3B70-3E19074FDA82}"/>
              </a:ext>
            </a:extLst>
          </p:cNvPr>
          <p:cNvCxnSpPr>
            <a:cxnSpLocks/>
          </p:cNvCxnSpPr>
          <p:nvPr/>
        </p:nvCxnSpPr>
        <p:spPr>
          <a:xfrm>
            <a:off x="6956190"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4" name="テキスト ボックス 43">
            <a:extLst>
              <a:ext uri="{FF2B5EF4-FFF2-40B4-BE49-F238E27FC236}">
                <a16:creationId xmlns:a16="http://schemas.microsoft.com/office/drawing/2014/main" id="{7D704FFD-9DB7-2307-2497-D49CA637C280}"/>
              </a:ext>
            </a:extLst>
          </p:cNvPr>
          <p:cNvSpPr txBox="1"/>
          <p:nvPr/>
        </p:nvSpPr>
        <p:spPr>
          <a:xfrm>
            <a:off x="6916202"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3" name="グループ化 52">
            <a:extLst>
              <a:ext uri="{FF2B5EF4-FFF2-40B4-BE49-F238E27FC236}">
                <a16:creationId xmlns:a16="http://schemas.microsoft.com/office/drawing/2014/main" id="{BEBA508B-39ED-ECD8-4D6E-64EC710E505F}"/>
              </a:ext>
            </a:extLst>
          </p:cNvPr>
          <p:cNvGrpSpPr/>
          <p:nvPr/>
        </p:nvGrpSpPr>
        <p:grpSpPr>
          <a:xfrm>
            <a:off x="558800" y="1954156"/>
            <a:ext cx="5308524" cy="1238656"/>
            <a:chOff x="1348449" y="4125760"/>
            <a:chExt cx="9144000" cy="2133600"/>
          </a:xfrm>
        </p:grpSpPr>
        <p:pic>
          <p:nvPicPr>
            <p:cNvPr id="55" name="図 54">
              <a:extLst>
                <a:ext uri="{FF2B5EF4-FFF2-40B4-BE49-F238E27FC236}">
                  <a16:creationId xmlns:a16="http://schemas.microsoft.com/office/drawing/2014/main" id="{14FB973E-9AFD-3EE1-F58A-B5C5AB7AF409}"/>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56" name="角丸四角形 55">
              <a:extLst>
                <a:ext uri="{FF2B5EF4-FFF2-40B4-BE49-F238E27FC236}">
                  <a16:creationId xmlns:a16="http://schemas.microsoft.com/office/drawing/2014/main" id="{71CC1FB6-75F6-88E8-9097-A272CFA388C0}"/>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57" name="角丸四角形 56">
              <a:extLst>
                <a:ext uri="{FF2B5EF4-FFF2-40B4-BE49-F238E27FC236}">
                  <a16:creationId xmlns:a16="http://schemas.microsoft.com/office/drawing/2014/main" id="{6D22D236-1643-AD59-ECD5-D3E69B70B424}"/>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58" name="角丸四角形 57">
              <a:extLst>
                <a:ext uri="{FF2B5EF4-FFF2-40B4-BE49-F238E27FC236}">
                  <a16:creationId xmlns:a16="http://schemas.microsoft.com/office/drawing/2014/main" id="{7B5D7067-3F0D-5CB2-64CF-C372DD925B74}"/>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62" name="角丸四角形 61">
              <a:extLst>
                <a:ext uri="{FF2B5EF4-FFF2-40B4-BE49-F238E27FC236}">
                  <a16:creationId xmlns:a16="http://schemas.microsoft.com/office/drawing/2014/main" id="{403C5321-10B5-5E54-8957-3A9FC346E6A6}"/>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64" name="角丸四角形 63">
              <a:extLst>
                <a:ext uri="{FF2B5EF4-FFF2-40B4-BE49-F238E27FC236}">
                  <a16:creationId xmlns:a16="http://schemas.microsoft.com/office/drawing/2014/main" id="{0F707EC5-CEBB-3D5F-74AF-94F82AC3E0E1}"/>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75" name="角丸四角形 74">
              <a:extLst>
                <a:ext uri="{FF2B5EF4-FFF2-40B4-BE49-F238E27FC236}">
                  <a16:creationId xmlns:a16="http://schemas.microsoft.com/office/drawing/2014/main" id="{B93C2EF7-4844-D6CA-3E3D-66F5C3FF66AF}"/>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76" name="角丸四角形 75">
              <a:extLst>
                <a:ext uri="{FF2B5EF4-FFF2-40B4-BE49-F238E27FC236}">
                  <a16:creationId xmlns:a16="http://schemas.microsoft.com/office/drawing/2014/main" id="{E163389A-3C32-FD82-850E-9FBA48E548E5}"/>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spTree>
    <p:extLst>
      <p:ext uri="{BB962C8B-B14F-4D97-AF65-F5344CB8AC3E}">
        <p14:creationId xmlns:p14="http://schemas.microsoft.com/office/powerpoint/2010/main" val="1776644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3483E-837E-55E0-13F8-CA5E7C132F3D}"/>
            </a:ext>
          </a:extLst>
        </p:cNvPr>
        <p:cNvGrpSpPr/>
        <p:nvPr/>
      </p:nvGrpSpPr>
      <p:grpSpPr>
        <a:xfrm>
          <a:off x="0" y="0"/>
          <a:ext cx="0" cy="0"/>
          <a:chOff x="0" y="0"/>
          <a:chExt cx="0" cy="0"/>
        </a:xfrm>
      </p:grpSpPr>
      <p:grpSp>
        <p:nvGrpSpPr>
          <p:cNvPr id="49" name="グループ化 48">
            <a:extLst>
              <a:ext uri="{FF2B5EF4-FFF2-40B4-BE49-F238E27FC236}">
                <a16:creationId xmlns:a16="http://schemas.microsoft.com/office/drawing/2014/main" id="{A325F468-4994-8D53-EBBB-2EFA852AFF48}"/>
              </a:ext>
            </a:extLst>
          </p:cNvPr>
          <p:cNvGrpSpPr/>
          <p:nvPr/>
        </p:nvGrpSpPr>
        <p:grpSpPr>
          <a:xfrm>
            <a:off x="7401600" y="4752000"/>
            <a:ext cx="720000" cy="685800"/>
            <a:chOff x="176550" y="1101777"/>
            <a:chExt cx="720000" cy="685800"/>
          </a:xfrm>
        </p:grpSpPr>
        <p:sp>
          <p:nvSpPr>
            <p:cNvPr id="50" name="円/楕円 49">
              <a:extLst>
                <a:ext uri="{FF2B5EF4-FFF2-40B4-BE49-F238E27FC236}">
                  <a16:creationId xmlns:a16="http://schemas.microsoft.com/office/drawing/2014/main" id="{F7F233A9-DE9B-0C09-BE84-4064DBAB5CA0}"/>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52" name="直線コネクタ 51">
              <a:extLst>
                <a:ext uri="{FF2B5EF4-FFF2-40B4-BE49-F238E27FC236}">
                  <a16:creationId xmlns:a16="http://schemas.microsoft.com/office/drawing/2014/main" id="{CFCB98D4-FD0D-812F-E876-7FBAE29F9584}"/>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57F9B31D-D80D-A9E8-99AC-B7F1E66EE3C6}"/>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B85D02C0-B73A-16B9-A850-988DD01D6CB8}"/>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14" name="グループ化 13">
            <a:extLst>
              <a:ext uri="{FF2B5EF4-FFF2-40B4-BE49-F238E27FC236}">
                <a16:creationId xmlns:a16="http://schemas.microsoft.com/office/drawing/2014/main" id="{9CF72466-3E43-B498-B86E-B258E9BBEE57}"/>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AEAA35F1-BC16-8044-63CD-1D1DFBE44185}"/>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4735B81A-F6A9-CB59-618D-D7B4EF25D7B8}"/>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テキスト ボックス 20">
            <a:extLst>
              <a:ext uri="{FF2B5EF4-FFF2-40B4-BE49-F238E27FC236}">
                <a16:creationId xmlns:a16="http://schemas.microsoft.com/office/drawing/2014/main" id="{A0F5E61D-E443-8D9B-8E44-ABD7390776FC}"/>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1F7C7E52-398A-0907-7EAA-0E010D620070}"/>
              </a:ext>
            </a:extLst>
          </p:cNvPr>
          <p:cNvGrpSpPr/>
          <p:nvPr/>
        </p:nvGrpSpPr>
        <p:grpSpPr>
          <a:xfrm>
            <a:off x="1667070" y="3916842"/>
            <a:ext cx="720000" cy="685800"/>
            <a:chOff x="7685172" y="4031246"/>
            <a:chExt cx="720000" cy="685800"/>
          </a:xfrm>
        </p:grpSpPr>
        <p:sp>
          <p:nvSpPr>
            <p:cNvPr id="17" name="円/楕円 16">
              <a:extLst>
                <a:ext uri="{FF2B5EF4-FFF2-40B4-BE49-F238E27FC236}">
                  <a16:creationId xmlns:a16="http://schemas.microsoft.com/office/drawing/2014/main" id="{CC85AAF6-CAC6-AC10-0AF4-899A3AB17059}"/>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8" name="直線コネクタ 17">
              <a:extLst>
                <a:ext uri="{FF2B5EF4-FFF2-40B4-BE49-F238E27FC236}">
                  <a16:creationId xmlns:a16="http://schemas.microsoft.com/office/drawing/2014/main" id="{A9508A03-628F-9284-DBF3-8D51F064CF16}"/>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6" name="テキスト ボックス 45">
            <a:extLst>
              <a:ext uri="{FF2B5EF4-FFF2-40B4-BE49-F238E27FC236}">
                <a16:creationId xmlns:a16="http://schemas.microsoft.com/office/drawing/2014/main" id="{2C874382-65D8-0B59-4FCE-E9D65D3F374A}"/>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47" name="テキスト ボックス 46">
            <a:extLst>
              <a:ext uri="{FF2B5EF4-FFF2-40B4-BE49-F238E27FC236}">
                <a16:creationId xmlns:a16="http://schemas.microsoft.com/office/drawing/2014/main" id="{3373195F-9052-32EE-7A91-DCF15DD2ED37}"/>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48" name="テキスト ボックス 47">
            <a:extLst>
              <a:ext uri="{FF2B5EF4-FFF2-40B4-BE49-F238E27FC236}">
                <a16:creationId xmlns:a16="http://schemas.microsoft.com/office/drawing/2014/main" id="{BBEFD344-74A4-1953-6DA5-48845FE3D38F}"/>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45" name="直線矢印コネクタ 44">
            <a:extLst>
              <a:ext uri="{FF2B5EF4-FFF2-40B4-BE49-F238E27FC236}">
                <a16:creationId xmlns:a16="http://schemas.microsoft.com/office/drawing/2014/main" id="{2D962B46-08F9-D78E-64DF-02F15AA8D46D}"/>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DA9EE4E4-FAD0-2264-0AF4-0FD94ED4D56B}"/>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E5DCDBC7-3E44-7CD9-D7BA-EA832ECD93D0}"/>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218B0B7B-7D9B-B397-F338-DADE126784E7}"/>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8D0D3AF3-C29B-C6AC-D8A6-45D1A79F2055}"/>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F0DF7BB7-FE30-252C-CCCA-EBA1CEB30CD2}"/>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C7A6FCD0-53CE-A471-DB78-66AE46D0A0A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線矢印コネクタ 42">
            <a:extLst>
              <a:ext uri="{FF2B5EF4-FFF2-40B4-BE49-F238E27FC236}">
                <a16:creationId xmlns:a16="http://schemas.microsoft.com/office/drawing/2014/main" id="{450542A6-69D2-1EFC-F627-5159B8CE87FA}"/>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54" name="テキスト ボックス 53">
            <a:extLst>
              <a:ext uri="{FF2B5EF4-FFF2-40B4-BE49-F238E27FC236}">
                <a16:creationId xmlns:a16="http://schemas.microsoft.com/office/drawing/2014/main" id="{ACB34682-5BDC-A615-601B-F5DF3D57E4B6}"/>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 name="グループ化 4">
            <a:extLst>
              <a:ext uri="{FF2B5EF4-FFF2-40B4-BE49-F238E27FC236}">
                <a16:creationId xmlns:a16="http://schemas.microsoft.com/office/drawing/2014/main" id="{50E1AA6F-FF75-354C-FC08-6783E218CA3B}"/>
              </a:ext>
            </a:extLst>
          </p:cNvPr>
          <p:cNvGrpSpPr/>
          <p:nvPr/>
        </p:nvGrpSpPr>
        <p:grpSpPr>
          <a:xfrm>
            <a:off x="3950018" y="5567678"/>
            <a:ext cx="720000" cy="685800"/>
            <a:chOff x="7685172" y="4031246"/>
            <a:chExt cx="720000" cy="685800"/>
          </a:xfrm>
        </p:grpSpPr>
        <p:sp>
          <p:nvSpPr>
            <p:cNvPr id="6" name="円/楕円 5">
              <a:extLst>
                <a:ext uri="{FF2B5EF4-FFF2-40B4-BE49-F238E27FC236}">
                  <a16:creationId xmlns:a16="http://schemas.microsoft.com/office/drawing/2014/main" id="{B12DF01F-EA5A-772B-254A-1AA02E63DB92}"/>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7" name="直線コネクタ 6">
              <a:extLst>
                <a:ext uri="{FF2B5EF4-FFF2-40B4-BE49-F238E27FC236}">
                  <a16:creationId xmlns:a16="http://schemas.microsoft.com/office/drawing/2014/main" id="{ACFF29D8-3F7A-DB4F-21FB-4C1B494CBCE5}"/>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グループ化 7">
            <a:extLst>
              <a:ext uri="{FF2B5EF4-FFF2-40B4-BE49-F238E27FC236}">
                <a16:creationId xmlns:a16="http://schemas.microsoft.com/office/drawing/2014/main" id="{9A84F622-0A6F-3B4F-9B22-611C27F6098F}"/>
              </a:ext>
            </a:extLst>
          </p:cNvPr>
          <p:cNvGrpSpPr/>
          <p:nvPr/>
        </p:nvGrpSpPr>
        <p:grpSpPr>
          <a:xfrm>
            <a:off x="2800453" y="5567678"/>
            <a:ext cx="720000" cy="685800"/>
            <a:chOff x="7685172" y="4031246"/>
            <a:chExt cx="720000" cy="685800"/>
          </a:xfrm>
        </p:grpSpPr>
        <p:sp>
          <p:nvSpPr>
            <p:cNvPr id="9" name="円/楕円 8">
              <a:extLst>
                <a:ext uri="{FF2B5EF4-FFF2-40B4-BE49-F238E27FC236}">
                  <a16:creationId xmlns:a16="http://schemas.microsoft.com/office/drawing/2014/main" id="{F5176A1B-AD0F-C673-428D-1FBFB08EDA3E}"/>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0" name="直線コネクタ 9">
              <a:extLst>
                <a:ext uri="{FF2B5EF4-FFF2-40B4-BE49-F238E27FC236}">
                  <a16:creationId xmlns:a16="http://schemas.microsoft.com/office/drawing/2014/main" id="{9DE4D7BD-BC68-0539-29A9-7E2C7CDC80C6}"/>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 name="直線矢印コネクタ 10">
            <a:extLst>
              <a:ext uri="{FF2B5EF4-FFF2-40B4-BE49-F238E27FC236}">
                <a16:creationId xmlns:a16="http://schemas.microsoft.com/office/drawing/2014/main" id="{4F062803-E16E-D083-CE56-28EB664279C2}"/>
              </a:ext>
            </a:extLst>
          </p:cNvPr>
          <p:cNvCxnSpPr>
            <a:cxnSpLocks/>
            <a:stCxn id="9" idx="6"/>
            <a:endCxn id="6"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12" name="テキスト ボックス 11">
            <a:extLst>
              <a:ext uri="{FF2B5EF4-FFF2-40B4-BE49-F238E27FC236}">
                <a16:creationId xmlns:a16="http://schemas.microsoft.com/office/drawing/2014/main" id="{1B05B42C-1F39-1688-72CD-FE2247788AC7}"/>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51" name="直線矢印コネクタ 50">
            <a:extLst>
              <a:ext uri="{FF2B5EF4-FFF2-40B4-BE49-F238E27FC236}">
                <a16:creationId xmlns:a16="http://schemas.microsoft.com/office/drawing/2014/main" id="{A9B1A887-2D7B-18C8-309E-8E837B467059}"/>
              </a:ext>
            </a:extLst>
          </p:cNvPr>
          <p:cNvCxnSpPr>
            <a:cxnSpLocks/>
            <a:stCxn id="17"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8" name="直線矢印コネクタ 27">
            <a:extLst>
              <a:ext uri="{FF2B5EF4-FFF2-40B4-BE49-F238E27FC236}">
                <a16:creationId xmlns:a16="http://schemas.microsoft.com/office/drawing/2014/main" id="{B9B32D00-C070-EFB4-C785-7D05848AF702}"/>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9" name="直線矢印コネクタ 28">
            <a:extLst>
              <a:ext uri="{FF2B5EF4-FFF2-40B4-BE49-F238E27FC236}">
                <a16:creationId xmlns:a16="http://schemas.microsoft.com/office/drawing/2014/main" id="{7D678CB1-5E25-9FAF-5D35-1C4065FF61C8}"/>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33" name="グループ化 32">
            <a:extLst>
              <a:ext uri="{FF2B5EF4-FFF2-40B4-BE49-F238E27FC236}">
                <a16:creationId xmlns:a16="http://schemas.microsoft.com/office/drawing/2014/main" id="{D217BEA2-0286-ACFF-2AD5-26CD5A99C3B6}"/>
              </a:ext>
            </a:extLst>
          </p:cNvPr>
          <p:cNvGrpSpPr/>
          <p:nvPr/>
        </p:nvGrpSpPr>
        <p:grpSpPr>
          <a:xfrm>
            <a:off x="2800453" y="3915608"/>
            <a:ext cx="720000" cy="685800"/>
            <a:chOff x="7685172" y="4031246"/>
            <a:chExt cx="720000" cy="685800"/>
          </a:xfrm>
        </p:grpSpPr>
        <p:sp>
          <p:nvSpPr>
            <p:cNvPr id="34" name="円/楕円 33">
              <a:extLst>
                <a:ext uri="{FF2B5EF4-FFF2-40B4-BE49-F238E27FC236}">
                  <a16:creationId xmlns:a16="http://schemas.microsoft.com/office/drawing/2014/main" id="{0B002AC9-2034-5538-0BA6-EEFD56BA145E}"/>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9" name="直線コネクタ 38">
              <a:extLst>
                <a:ext uri="{FF2B5EF4-FFF2-40B4-BE49-F238E27FC236}">
                  <a16:creationId xmlns:a16="http://schemas.microsoft.com/office/drawing/2014/main" id="{0C51B6A5-DD46-21A3-F910-9A1ACB0A331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0" name="直線矢印コネクタ 39">
            <a:extLst>
              <a:ext uri="{FF2B5EF4-FFF2-40B4-BE49-F238E27FC236}">
                <a16:creationId xmlns:a16="http://schemas.microsoft.com/office/drawing/2014/main" id="{FF483D26-5FAB-A540-FC7A-43C5C00EB351}"/>
              </a:ext>
            </a:extLst>
          </p:cNvPr>
          <p:cNvCxnSpPr>
            <a:cxnSpLocks/>
            <a:stCxn id="60"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3" name="テキスト ボックス 62">
            <a:extLst>
              <a:ext uri="{FF2B5EF4-FFF2-40B4-BE49-F238E27FC236}">
                <a16:creationId xmlns:a16="http://schemas.microsoft.com/office/drawing/2014/main" id="{11DE7C4B-08BD-2E1B-47A2-764F5400CAE5}"/>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grpSp>
        <p:nvGrpSpPr>
          <p:cNvPr id="59" name="グループ化 58">
            <a:extLst>
              <a:ext uri="{FF2B5EF4-FFF2-40B4-BE49-F238E27FC236}">
                <a16:creationId xmlns:a16="http://schemas.microsoft.com/office/drawing/2014/main" id="{36D36104-50D0-45D9-857D-0796F850DA26}"/>
              </a:ext>
            </a:extLst>
          </p:cNvPr>
          <p:cNvGrpSpPr/>
          <p:nvPr/>
        </p:nvGrpSpPr>
        <p:grpSpPr>
          <a:xfrm>
            <a:off x="3946135" y="3915608"/>
            <a:ext cx="720000" cy="685800"/>
            <a:chOff x="7685172" y="4031246"/>
            <a:chExt cx="720000" cy="685800"/>
          </a:xfrm>
        </p:grpSpPr>
        <p:sp>
          <p:nvSpPr>
            <p:cNvPr id="60" name="円/楕円 59">
              <a:extLst>
                <a:ext uri="{FF2B5EF4-FFF2-40B4-BE49-F238E27FC236}">
                  <a16:creationId xmlns:a16="http://schemas.microsoft.com/office/drawing/2014/main" id="{B9564B60-A69D-B7C1-FB42-95C32264D0C9}"/>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61" name="直線コネクタ 60">
              <a:extLst>
                <a:ext uri="{FF2B5EF4-FFF2-40B4-BE49-F238E27FC236}">
                  <a16:creationId xmlns:a16="http://schemas.microsoft.com/office/drawing/2014/main" id="{83B7E877-650E-F806-E262-8F7944BF720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7" name="直線矢印コネクタ 66">
            <a:extLst>
              <a:ext uri="{FF2B5EF4-FFF2-40B4-BE49-F238E27FC236}">
                <a16:creationId xmlns:a16="http://schemas.microsoft.com/office/drawing/2014/main" id="{41680EE0-6203-1B0E-49EA-E1023B233EF7}"/>
              </a:ext>
            </a:extLst>
          </p:cNvPr>
          <p:cNvCxnSpPr>
            <a:cxnSpLocks/>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36E751AA-3F98-20BF-6033-54A65CAEC2FB}"/>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30" name="グループ化 29">
            <a:extLst>
              <a:ext uri="{FF2B5EF4-FFF2-40B4-BE49-F238E27FC236}">
                <a16:creationId xmlns:a16="http://schemas.microsoft.com/office/drawing/2014/main" id="{247E322C-5EB7-9E12-4E6A-9CD030A37F93}"/>
              </a:ext>
            </a:extLst>
          </p:cNvPr>
          <p:cNvGrpSpPr/>
          <p:nvPr/>
        </p:nvGrpSpPr>
        <p:grpSpPr>
          <a:xfrm>
            <a:off x="5089243" y="3915608"/>
            <a:ext cx="720000" cy="685800"/>
            <a:chOff x="7685172" y="4031246"/>
            <a:chExt cx="720000" cy="685800"/>
          </a:xfrm>
        </p:grpSpPr>
        <p:sp>
          <p:nvSpPr>
            <p:cNvPr id="31" name="円/楕円 30">
              <a:extLst>
                <a:ext uri="{FF2B5EF4-FFF2-40B4-BE49-F238E27FC236}">
                  <a16:creationId xmlns:a16="http://schemas.microsoft.com/office/drawing/2014/main" id="{CD0AD00B-E8CE-7BE5-68A7-2EA3EC3CF307}"/>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2" name="直線コネクタ 31">
              <a:extLst>
                <a:ext uri="{FF2B5EF4-FFF2-40B4-BE49-F238E27FC236}">
                  <a16:creationId xmlns:a16="http://schemas.microsoft.com/office/drawing/2014/main" id="{0EC2ACC9-2D20-A121-75E7-89192FB9D0A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5" name="テキスト ボックス 64">
            <a:extLst>
              <a:ext uri="{FF2B5EF4-FFF2-40B4-BE49-F238E27FC236}">
                <a16:creationId xmlns:a16="http://schemas.microsoft.com/office/drawing/2014/main" id="{81DCDC72-7445-243C-A009-6DC6D23D08CB}"/>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66" name="テキスト ボックス 65">
            <a:extLst>
              <a:ext uri="{FF2B5EF4-FFF2-40B4-BE49-F238E27FC236}">
                <a16:creationId xmlns:a16="http://schemas.microsoft.com/office/drawing/2014/main" id="{3BB2EDA4-464B-9F35-6185-00BA3E38954D}"/>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68" name="テキスト ボックス 67">
            <a:extLst>
              <a:ext uri="{FF2B5EF4-FFF2-40B4-BE49-F238E27FC236}">
                <a16:creationId xmlns:a16="http://schemas.microsoft.com/office/drawing/2014/main" id="{1C7057D3-FE8F-CE42-B3CA-91B761ADF5F9}"/>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grpSp>
        <p:nvGrpSpPr>
          <p:cNvPr id="13" name="グループ化 12">
            <a:extLst>
              <a:ext uri="{FF2B5EF4-FFF2-40B4-BE49-F238E27FC236}">
                <a16:creationId xmlns:a16="http://schemas.microsoft.com/office/drawing/2014/main" id="{280B1FD2-30C2-AA42-6C48-772702D99471}"/>
              </a:ext>
            </a:extLst>
          </p:cNvPr>
          <p:cNvGrpSpPr/>
          <p:nvPr/>
        </p:nvGrpSpPr>
        <p:grpSpPr>
          <a:xfrm>
            <a:off x="6230818" y="4752000"/>
            <a:ext cx="720000" cy="685800"/>
            <a:chOff x="7685172" y="4031246"/>
            <a:chExt cx="720000" cy="685800"/>
          </a:xfrm>
        </p:grpSpPr>
        <p:sp>
          <p:nvSpPr>
            <p:cNvPr id="20" name="円/楕円 19">
              <a:extLst>
                <a:ext uri="{FF2B5EF4-FFF2-40B4-BE49-F238E27FC236}">
                  <a16:creationId xmlns:a16="http://schemas.microsoft.com/office/drawing/2014/main" id="{63655EEB-9528-537B-5D89-DAD37F76582F}"/>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7" name="直線コネクタ 26">
              <a:extLst>
                <a:ext uri="{FF2B5EF4-FFF2-40B4-BE49-F238E27FC236}">
                  <a16:creationId xmlns:a16="http://schemas.microsoft.com/office/drawing/2014/main" id="{0F6C21B3-C0AC-2AFA-7322-98C0699F6F0F}"/>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角丸四角形 34">
            <a:extLst>
              <a:ext uri="{FF2B5EF4-FFF2-40B4-BE49-F238E27FC236}">
                <a16:creationId xmlns:a16="http://schemas.microsoft.com/office/drawing/2014/main" id="{8D7584C9-0D27-8A59-C28E-173B46DF4AEC}"/>
              </a:ext>
            </a:extLst>
          </p:cNvPr>
          <p:cNvSpPr/>
          <p:nvPr/>
        </p:nvSpPr>
        <p:spPr>
          <a:xfrm>
            <a:off x="6231600" y="4080185"/>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36" name="角丸四角形 35">
            <a:extLst>
              <a:ext uri="{FF2B5EF4-FFF2-40B4-BE49-F238E27FC236}">
                <a16:creationId xmlns:a16="http://schemas.microsoft.com/office/drawing/2014/main" id="{DCB7C739-0B36-1365-5503-238ED523BA3A}"/>
              </a:ext>
            </a:extLst>
          </p:cNvPr>
          <p:cNvSpPr/>
          <p:nvPr/>
        </p:nvSpPr>
        <p:spPr>
          <a:xfrm>
            <a:off x="6235200" y="5728154"/>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cxnSp>
        <p:nvCxnSpPr>
          <p:cNvPr id="72" name="直線矢印コネクタ 71">
            <a:extLst>
              <a:ext uri="{FF2B5EF4-FFF2-40B4-BE49-F238E27FC236}">
                <a16:creationId xmlns:a16="http://schemas.microsoft.com/office/drawing/2014/main" id="{5798B4EE-596F-C128-3B0C-42804AD8468F}"/>
              </a:ext>
            </a:extLst>
          </p:cNvPr>
          <p:cNvCxnSpPr>
            <a:cxnSpLocks/>
            <a:stCxn id="31" idx="6"/>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4" name="直線矢印コネクタ 73">
            <a:extLst>
              <a:ext uri="{FF2B5EF4-FFF2-40B4-BE49-F238E27FC236}">
                <a16:creationId xmlns:a16="http://schemas.microsoft.com/office/drawing/2014/main" id="{FCC95C49-DBD4-C22D-34C6-612AD640B2A0}"/>
              </a:ext>
            </a:extLst>
          </p:cNvPr>
          <p:cNvCxnSpPr>
            <a:cxnSpLocks/>
            <a:stCxn id="31" idx="6"/>
          </p:cNvCxnSpPr>
          <p:nvPr/>
        </p:nvCxnSpPr>
        <p:spPr>
          <a:xfrm>
            <a:off x="5793061" y="4258508"/>
            <a:ext cx="437758" cy="16524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3" name="直線矢印コネクタ 72">
            <a:extLst>
              <a:ext uri="{FF2B5EF4-FFF2-40B4-BE49-F238E27FC236}">
                <a16:creationId xmlns:a16="http://schemas.microsoft.com/office/drawing/2014/main" id="{249D1FEC-20F0-A6D3-D9AA-6C33C21E65B9}"/>
              </a:ext>
            </a:extLst>
          </p:cNvPr>
          <p:cNvCxnSpPr>
            <a:cxnSpLocks/>
            <a:stCxn id="31" idx="6"/>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2" name="直線矢印コネクタ 41">
            <a:extLst>
              <a:ext uri="{FF2B5EF4-FFF2-40B4-BE49-F238E27FC236}">
                <a16:creationId xmlns:a16="http://schemas.microsoft.com/office/drawing/2014/main" id="{AADEAE9B-4EF1-F21B-1F4C-8F5E7D57027F}"/>
              </a:ext>
            </a:extLst>
          </p:cNvPr>
          <p:cNvCxnSpPr>
            <a:cxnSpLocks/>
          </p:cNvCxnSpPr>
          <p:nvPr/>
        </p:nvCxnSpPr>
        <p:spPr>
          <a:xfrm>
            <a:off x="6956190"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4" name="テキスト ボックス 43">
            <a:extLst>
              <a:ext uri="{FF2B5EF4-FFF2-40B4-BE49-F238E27FC236}">
                <a16:creationId xmlns:a16="http://schemas.microsoft.com/office/drawing/2014/main" id="{0A55AA27-97D9-5EB9-F47E-DFADE434B095}"/>
              </a:ext>
            </a:extLst>
          </p:cNvPr>
          <p:cNvSpPr txBox="1"/>
          <p:nvPr/>
        </p:nvSpPr>
        <p:spPr>
          <a:xfrm>
            <a:off x="6916202"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53" name="グループ化 52">
            <a:extLst>
              <a:ext uri="{FF2B5EF4-FFF2-40B4-BE49-F238E27FC236}">
                <a16:creationId xmlns:a16="http://schemas.microsoft.com/office/drawing/2014/main" id="{03A15178-2917-900A-78DC-A8EB6E36E24A}"/>
              </a:ext>
            </a:extLst>
          </p:cNvPr>
          <p:cNvGrpSpPr/>
          <p:nvPr/>
        </p:nvGrpSpPr>
        <p:grpSpPr>
          <a:xfrm>
            <a:off x="558800" y="1954156"/>
            <a:ext cx="5308524" cy="1238656"/>
            <a:chOff x="1348449" y="4125760"/>
            <a:chExt cx="9144000" cy="2133600"/>
          </a:xfrm>
        </p:grpSpPr>
        <p:pic>
          <p:nvPicPr>
            <p:cNvPr id="55" name="図 54">
              <a:extLst>
                <a:ext uri="{FF2B5EF4-FFF2-40B4-BE49-F238E27FC236}">
                  <a16:creationId xmlns:a16="http://schemas.microsoft.com/office/drawing/2014/main" id="{8592547B-A293-5836-2A9E-8FD74D840CDA}"/>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56" name="角丸四角形 55">
              <a:extLst>
                <a:ext uri="{FF2B5EF4-FFF2-40B4-BE49-F238E27FC236}">
                  <a16:creationId xmlns:a16="http://schemas.microsoft.com/office/drawing/2014/main" id="{B68DA5C9-BABE-C7FC-4D15-4A9DE43459E6}"/>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57" name="角丸四角形 56">
              <a:extLst>
                <a:ext uri="{FF2B5EF4-FFF2-40B4-BE49-F238E27FC236}">
                  <a16:creationId xmlns:a16="http://schemas.microsoft.com/office/drawing/2014/main" id="{1A14D4DE-C338-435A-F0DE-6EA6D0E9D284}"/>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58" name="角丸四角形 57">
              <a:extLst>
                <a:ext uri="{FF2B5EF4-FFF2-40B4-BE49-F238E27FC236}">
                  <a16:creationId xmlns:a16="http://schemas.microsoft.com/office/drawing/2014/main" id="{0718B171-A34E-108B-4055-D48F6BFE1865}"/>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62" name="角丸四角形 61">
              <a:extLst>
                <a:ext uri="{FF2B5EF4-FFF2-40B4-BE49-F238E27FC236}">
                  <a16:creationId xmlns:a16="http://schemas.microsoft.com/office/drawing/2014/main" id="{BD17C537-ADA7-AEE3-CEFE-28E0CAF3C922}"/>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64" name="角丸四角形 63">
              <a:extLst>
                <a:ext uri="{FF2B5EF4-FFF2-40B4-BE49-F238E27FC236}">
                  <a16:creationId xmlns:a16="http://schemas.microsoft.com/office/drawing/2014/main" id="{44C907FD-B0E0-8E8F-836B-55AA6FA088E1}"/>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75" name="角丸四角形 74">
              <a:extLst>
                <a:ext uri="{FF2B5EF4-FFF2-40B4-BE49-F238E27FC236}">
                  <a16:creationId xmlns:a16="http://schemas.microsoft.com/office/drawing/2014/main" id="{5459A46D-A3EE-68F5-F263-B24DD1FB7C3F}"/>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76" name="角丸四角形 75">
              <a:extLst>
                <a:ext uri="{FF2B5EF4-FFF2-40B4-BE49-F238E27FC236}">
                  <a16:creationId xmlns:a16="http://schemas.microsoft.com/office/drawing/2014/main" id="{3F22E72F-55A4-E41E-DFB6-2922EC1AEFB1}"/>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sp>
        <p:nvSpPr>
          <p:cNvPr id="69" name="フリーフォーム 68">
            <a:extLst>
              <a:ext uri="{FF2B5EF4-FFF2-40B4-BE49-F238E27FC236}">
                <a16:creationId xmlns:a16="http://schemas.microsoft.com/office/drawing/2014/main" id="{C8F39462-BEAA-4738-1BB4-DFAB6DE9FAFE}"/>
              </a:ext>
            </a:extLst>
          </p:cNvPr>
          <p:cNvSpPr/>
          <p:nvPr/>
        </p:nvSpPr>
        <p:spPr>
          <a:xfrm>
            <a:off x="331470" y="3749041"/>
            <a:ext cx="8045933" cy="1849119"/>
          </a:xfrm>
          <a:custGeom>
            <a:avLst/>
            <a:gdLst>
              <a:gd name="csX0" fmla="*/ 172647 w 8045933"/>
              <a:gd name="csY0" fmla="*/ 0 h 1849119"/>
              <a:gd name="csX1" fmla="*/ 5787432 w 8045933"/>
              <a:gd name="csY1" fmla="*/ 0 h 1849119"/>
              <a:gd name="csX2" fmla="*/ 5960079 w 8045933"/>
              <a:gd name="csY2" fmla="*/ 172647 h 1849119"/>
              <a:gd name="csX3" fmla="*/ 5960079 w 8045933"/>
              <a:gd name="csY3" fmla="*/ 813255 h 1849119"/>
              <a:gd name="csX4" fmla="*/ 7873286 w 8045933"/>
              <a:gd name="csY4" fmla="*/ 813255 h 1849119"/>
              <a:gd name="csX5" fmla="*/ 8045933 w 8045933"/>
              <a:gd name="csY5" fmla="*/ 985902 h 1849119"/>
              <a:gd name="csX6" fmla="*/ 8045933 w 8045933"/>
              <a:gd name="csY6" fmla="*/ 1676472 h 1849119"/>
              <a:gd name="csX7" fmla="*/ 7873286 w 8045933"/>
              <a:gd name="csY7" fmla="*/ 1849119 h 1849119"/>
              <a:gd name="csX8" fmla="*/ 5662898 w 8045933"/>
              <a:gd name="csY8" fmla="*/ 1849119 h 1849119"/>
              <a:gd name="csX9" fmla="*/ 5490251 w 8045933"/>
              <a:gd name="csY9" fmla="*/ 1676472 h 1849119"/>
              <a:gd name="csX10" fmla="*/ 5490251 w 8045933"/>
              <a:gd name="csY10" fmla="*/ 1035864 h 1849119"/>
              <a:gd name="csX11" fmla="*/ 172647 w 8045933"/>
              <a:gd name="csY11" fmla="*/ 1035864 h 1849119"/>
              <a:gd name="csX12" fmla="*/ 0 w 8045933"/>
              <a:gd name="csY12" fmla="*/ 863217 h 1849119"/>
              <a:gd name="csX13" fmla="*/ 0 w 8045933"/>
              <a:gd name="csY13" fmla="*/ 172647 h 1849119"/>
              <a:gd name="csX14" fmla="*/ 172647 w 8045933"/>
              <a:gd name="csY14" fmla="*/ 0 h 184911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8045933" h="1849119">
                <a:moveTo>
                  <a:pt x="172647" y="0"/>
                </a:moveTo>
                <a:lnTo>
                  <a:pt x="5787432" y="0"/>
                </a:lnTo>
                <a:cubicBezTo>
                  <a:pt x="5882782" y="0"/>
                  <a:pt x="5960079" y="77297"/>
                  <a:pt x="5960079" y="172647"/>
                </a:cubicBezTo>
                <a:lnTo>
                  <a:pt x="5960079" y="813255"/>
                </a:lnTo>
                <a:lnTo>
                  <a:pt x="7873286" y="813255"/>
                </a:lnTo>
                <a:cubicBezTo>
                  <a:pt x="7968636" y="813255"/>
                  <a:pt x="8045933" y="890552"/>
                  <a:pt x="8045933" y="985902"/>
                </a:cubicBezTo>
                <a:lnTo>
                  <a:pt x="8045933" y="1676472"/>
                </a:lnTo>
                <a:cubicBezTo>
                  <a:pt x="8045933" y="1771822"/>
                  <a:pt x="7968636" y="1849119"/>
                  <a:pt x="7873286" y="1849119"/>
                </a:cubicBezTo>
                <a:lnTo>
                  <a:pt x="5662898" y="1849119"/>
                </a:lnTo>
                <a:cubicBezTo>
                  <a:pt x="5567548" y="1849119"/>
                  <a:pt x="5490251" y="1771822"/>
                  <a:pt x="5490251" y="1676472"/>
                </a:cubicBezTo>
                <a:lnTo>
                  <a:pt x="5490251" y="1035864"/>
                </a:lnTo>
                <a:lnTo>
                  <a:pt x="172647" y="1035864"/>
                </a:lnTo>
                <a:cubicBezTo>
                  <a:pt x="77297" y="1035864"/>
                  <a:pt x="0" y="958567"/>
                  <a:pt x="0" y="863217"/>
                </a:cubicBezTo>
                <a:lnTo>
                  <a:pt x="0" y="172647"/>
                </a:lnTo>
                <a:cubicBezTo>
                  <a:pt x="0" y="77297"/>
                  <a:pt x="77297" y="0"/>
                  <a:pt x="172647" y="0"/>
                </a:cubicBezTo>
                <a:close/>
              </a:path>
            </a:pathLst>
          </a:custGeom>
          <a:solidFill>
            <a:srgbClr val="2E5B96">
              <a:alpha val="29804"/>
            </a:srgb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2171301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54966-1126-C6C3-82C9-3C961C8CC4E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7A07F3B-5440-AA01-0C40-4FD47567DDCD}"/>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の探索特性と静的</a:t>
            </a:r>
            <a:r>
              <a:rPr kumimoji="1" lang="en-US" altLang="ja-JP" dirty="0"/>
              <a:t>RA</a:t>
            </a:r>
            <a:endParaRPr kumimoji="1" lang="ja-JP" altLang="en-US"/>
          </a:p>
        </p:txBody>
      </p:sp>
      <p:sp>
        <p:nvSpPr>
          <p:cNvPr id="3" name="コンテンツ プレースホルダー 2">
            <a:extLst>
              <a:ext uri="{FF2B5EF4-FFF2-40B4-BE49-F238E27FC236}">
                <a16:creationId xmlns:a16="http://schemas.microsoft.com/office/drawing/2014/main" id="{628268E4-B488-0600-0AB8-EDB51812E885}"/>
              </a:ext>
            </a:extLst>
          </p:cNvPr>
          <p:cNvSpPr>
            <a:spLocks noGrp="1"/>
          </p:cNvSpPr>
          <p:nvPr>
            <p:ph idx="1"/>
          </p:nvPr>
        </p:nvSpPr>
        <p:spPr/>
        <p:txBody>
          <a:bodyPr/>
          <a:lstStyle/>
          <a:p>
            <a:pPr marL="0" indent="0">
              <a:buNone/>
            </a:pPr>
            <a:r>
              <a:rPr kumimoji="1" lang="en-US" altLang="ja-JP" dirty="0"/>
              <a:t>Uncontrollable</a:t>
            </a:r>
            <a:r>
              <a:rPr kumimoji="1" lang="ja-JP" altLang="en-US"/>
              <a:t>アクションへの対応</a:t>
            </a:r>
            <a:endParaRPr lang="en-US" altLang="ja-JP" dirty="0"/>
          </a:p>
          <a:p>
            <a:pPr lvl="1">
              <a:buClr>
                <a:schemeClr val="accent1"/>
              </a:buClr>
            </a:pPr>
            <a:r>
              <a:rPr kumimoji="1" lang="en-US" altLang="ja-JP" dirty="0">
                <a:solidFill>
                  <a:schemeClr val="tx1"/>
                </a:solidFill>
              </a:rPr>
              <a:t>Marking</a:t>
            </a:r>
            <a:r>
              <a:rPr kumimoji="1" lang="ja-JP" altLang="en-US">
                <a:solidFill>
                  <a:schemeClr val="tx1"/>
                </a:solidFill>
              </a:rPr>
              <a:t>アクション発火後も探索を継続し、環境の全振る舞いを網羅する</a:t>
            </a:r>
            <a:endParaRPr kumimoji="1" lang="en-US" altLang="ja-JP" dirty="0">
              <a:solidFill>
                <a:schemeClr val="tx1"/>
              </a:solidFill>
            </a:endParaRPr>
          </a:p>
          <a:p>
            <a:pPr marL="0" indent="0">
              <a:buNone/>
            </a:pPr>
            <a:r>
              <a:rPr lang="en-US" altLang="ja-JP" dirty="0"/>
              <a:t>RA</a:t>
            </a:r>
            <a:r>
              <a:rPr lang="ja-JP" altLang="en-US"/>
              <a:t>の探索特性</a:t>
            </a:r>
            <a:endParaRPr lang="en-US" altLang="ja-JP" dirty="0"/>
          </a:p>
          <a:p>
            <a:pPr lvl="1">
              <a:buClr>
                <a:schemeClr val="accent1"/>
              </a:buClr>
            </a:pPr>
            <a:r>
              <a:rPr lang="ja-JP" altLang="en-US">
                <a:solidFill>
                  <a:schemeClr val="tx1"/>
                </a:solidFill>
              </a:rPr>
              <a:t>探索空間の抑制に向け、探索履歴を参照して既知の</a:t>
            </a:r>
            <a:r>
              <a:rPr lang="en-US" altLang="ja-JP" dirty="0">
                <a:solidFill>
                  <a:schemeClr val="tx1"/>
                </a:solidFill>
              </a:rPr>
              <a:t>Marking</a:t>
            </a:r>
            <a:r>
              <a:rPr lang="ja-JP" altLang="en-US">
                <a:solidFill>
                  <a:schemeClr val="tx1"/>
                </a:solidFill>
              </a:rPr>
              <a:t>アクションへの到達を優先する</a:t>
            </a:r>
            <a:endParaRPr lang="en-US" altLang="ja-JP" dirty="0">
              <a:solidFill>
                <a:schemeClr val="tx1"/>
              </a:solidFill>
            </a:endParaRPr>
          </a:p>
          <a:p>
            <a:pPr marL="0" indent="0">
              <a:buNone/>
            </a:pPr>
            <a:r>
              <a:rPr lang="ja-JP" altLang="en-US"/>
              <a:t>静的</a:t>
            </a:r>
            <a:r>
              <a:rPr kumimoji="1" lang="en-US" altLang="ja-JP" dirty="0"/>
              <a:t>RA </a:t>
            </a:r>
            <a:r>
              <a:rPr lang="en-US" altLang="ja-JP" dirty="0"/>
              <a:t>(</a:t>
            </a:r>
            <a:r>
              <a:rPr kumimoji="1" lang="en-US" altLang="ja-JP" dirty="0"/>
              <a:t>Static Ready Abstraction, SRA</a:t>
            </a:r>
            <a:r>
              <a:rPr lang="en-US" altLang="ja-JP" dirty="0"/>
              <a:t>) </a:t>
            </a:r>
            <a:r>
              <a:rPr kumimoji="1" lang="ja-JP" altLang="en-US"/>
              <a:t>の定義</a:t>
            </a:r>
            <a:endParaRPr lang="en-US" altLang="ja-JP" dirty="0"/>
          </a:p>
          <a:p>
            <a:pPr lvl="1">
              <a:buClr>
                <a:schemeClr val="accent1"/>
              </a:buClr>
            </a:pPr>
            <a:r>
              <a:rPr kumimoji="1" lang="ja-JP" altLang="en-US">
                <a:solidFill>
                  <a:schemeClr val="tx1"/>
                </a:solidFill>
              </a:rPr>
              <a:t>履歴利用の効果を検証するため、静的構造のみを用いる手法として定義する</a:t>
            </a:r>
            <a:endParaRPr kumimoji="1" lang="en-US" altLang="ja-JP" dirty="0">
              <a:solidFill>
                <a:schemeClr val="tx1"/>
              </a:solidFill>
            </a:endParaRPr>
          </a:p>
        </p:txBody>
      </p:sp>
      <p:sp>
        <p:nvSpPr>
          <p:cNvPr id="4" name="テキスト プレースホルダー 3">
            <a:extLst>
              <a:ext uri="{FF2B5EF4-FFF2-40B4-BE49-F238E27FC236}">
                <a16:creationId xmlns:a16="http://schemas.microsoft.com/office/drawing/2014/main" id="{A3996F10-3AF0-C5A7-785E-F0CD2D75FAB3}"/>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spTree>
    <p:extLst>
      <p:ext uri="{BB962C8B-B14F-4D97-AF65-F5344CB8AC3E}">
        <p14:creationId xmlns:p14="http://schemas.microsoft.com/office/powerpoint/2010/main" val="101749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00B83A-7B2D-1961-6806-A8BD7F7307BF}"/>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の問題点</a:t>
            </a:r>
          </a:p>
        </p:txBody>
      </p:sp>
      <p:sp>
        <p:nvSpPr>
          <p:cNvPr id="3" name="コンテンツ プレースホルダー 2">
            <a:extLst>
              <a:ext uri="{FF2B5EF4-FFF2-40B4-BE49-F238E27FC236}">
                <a16:creationId xmlns:a16="http://schemas.microsoft.com/office/drawing/2014/main" id="{ECF482DF-687A-453C-F98C-FCB4263E46AC}"/>
              </a:ext>
            </a:extLst>
          </p:cNvPr>
          <p:cNvSpPr>
            <a:spLocks noGrp="1"/>
          </p:cNvSpPr>
          <p:nvPr>
            <p:ph idx="1"/>
          </p:nvPr>
        </p:nvSpPr>
        <p:spPr/>
        <p:txBody>
          <a:bodyPr/>
          <a:lstStyle/>
          <a:p>
            <a:pPr marL="0" indent="0">
              <a:buNone/>
            </a:pPr>
            <a:r>
              <a:rPr kumimoji="1" lang="ja-JP" altLang="en-US" u="sng"/>
              <a:t>同期不足</a:t>
            </a:r>
            <a:r>
              <a:rPr kumimoji="1" lang="ja-JP" altLang="en-US"/>
              <a:t>により、目先の</a:t>
            </a:r>
            <a:r>
              <a:rPr kumimoji="1" lang="en-US" altLang="ja-JP" dirty="0"/>
              <a:t>Marking</a:t>
            </a:r>
            <a:r>
              <a:rPr kumimoji="1" lang="ja-JP" altLang="en-US"/>
              <a:t>アクションへ不要な探索</a:t>
            </a:r>
          </a:p>
        </p:txBody>
      </p:sp>
      <p:sp>
        <p:nvSpPr>
          <p:cNvPr id="4" name="テキスト プレースホルダー 3">
            <a:extLst>
              <a:ext uri="{FF2B5EF4-FFF2-40B4-BE49-F238E27FC236}">
                <a16:creationId xmlns:a16="http://schemas.microsoft.com/office/drawing/2014/main" id="{EFD7B907-8F9E-C8C2-6BA9-B828E6AC5DC7}"/>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sp>
        <p:nvSpPr>
          <p:cNvPr id="5" name="角丸四角形 4">
            <a:extLst>
              <a:ext uri="{FF2B5EF4-FFF2-40B4-BE49-F238E27FC236}">
                <a16:creationId xmlns:a16="http://schemas.microsoft.com/office/drawing/2014/main" id="{E1168101-F028-6856-9B6B-FA81D582FB78}"/>
              </a:ext>
            </a:extLst>
          </p:cNvPr>
          <p:cNvSpPr/>
          <p:nvPr/>
        </p:nvSpPr>
        <p:spPr>
          <a:xfrm>
            <a:off x="3089263" y="2815451"/>
            <a:ext cx="8569337" cy="651895"/>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1800"/>
              </a:spcBef>
              <a:spcAft>
                <a:spcPts val="0"/>
              </a:spcAft>
              <a:buClr>
                <a:srgbClr val="2E5B96"/>
              </a:buClr>
              <a:buSzTx/>
              <a:buFont typeface="Wingdings" panose="05000000000000000000" pitchFamily="2" charset="2"/>
              <a:buNone/>
              <a:tabLst/>
              <a:defRPr/>
            </a:pPr>
            <a:r>
              <a:rPr kumimoji="1" lang="en-US" altLang="ja-JP" sz="2800" b="1" i="0" u="none" strike="noStrike" kern="1200" cap="none" spc="0" normalizeH="0" baseline="0" noProof="0" dirty="0">
                <a:ln>
                  <a:noFill/>
                </a:ln>
                <a:solidFill>
                  <a:srgbClr val="4D4D4D"/>
                </a:solidFill>
                <a:effectLst/>
                <a:uLnTx/>
                <a:uFillTx/>
                <a:latin typeface="游ゴシック" panose="020B0400000000000000" pitchFamily="50" charset="-128"/>
                <a:ea typeface="游ゴシック" panose="020B0400000000000000" pitchFamily="50" charset="-128"/>
                <a:cs typeface="+mn-cs"/>
              </a:rPr>
              <a:t>Marking</a:t>
            </a:r>
            <a:r>
              <a:rPr kumimoji="1" lang="ja-JP" altLang="en-US" sz="2800" b="1" i="0" u="none" strike="noStrike" kern="1200" cap="none" spc="0" normalizeH="0" baseline="0" noProof="0">
                <a:ln>
                  <a:noFill/>
                </a:ln>
                <a:solidFill>
                  <a:srgbClr val="4D4D4D"/>
                </a:solidFill>
                <a:effectLst/>
                <a:uLnTx/>
                <a:uFillTx/>
                <a:latin typeface="游ゴシック" panose="020B0400000000000000" pitchFamily="50" charset="-128"/>
                <a:ea typeface="游ゴシック" panose="020B0400000000000000" pitchFamily="50" charset="-128"/>
                <a:cs typeface="+mn-cs"/>
              </a:rPr>
              <a:t>アクションの前に</a:t>
            </a:r>
            <a:r>
              <a:rPr kumimoji="1" lang="ja-JP" altLang="en-US" sz="2800" b="1" i="0" u="sng" strike="noStrike" kern="1200" cap="none" spc="0" normalizeH="0" baseline="0" noProof="0">
                <a:ln>
                  <a:noFill/>
                </a:ln>
                <a:solidFill>
                  <a:schemeClr val="accent1"/>
                </a:solidFill>
                <a:effectLst/>
                <a:uLnTx/>
                <a:uFillTx/>
                <a:latin typeface="游ゴシック" panose="020B0400000000000000" pitchFamily="50" charset="-128"/>
                <a:ea typeface="游ゴシック" panose="020B0400000000000000" pitchFamily="50" charset="-128"/>
                <a:cs typeface="+mn-cs"/>
              </a:rPr>
              <a:t>中間目標</a:t>
            </a:r>
            <a:r>
              <a:rPr kumimoji="1" lang="ja-JP" altLang="en-US" sz="2800" b="1" i="0" u="none" strike="noStrike" kern="1200" cap="none" spc="0" normalizeH="0" baseline="0" noProof="0">
                <a:ln>
                  <a:noFill/>
                </a:ln>
                <a:solidFill>
                  <a:srgbClr val="4D4D4D"/>
                </a:solidFill>
                <a:effectLst/>
                <a:uLnTx/>
                <a:uFillTx/>
                <a:latin typeface="游ゴシック" panose="020B0400000000000000" pitchFamily="50" charset="-128"/>
                <a:ea typeface="游ゴシック" panose="020B0400000000000000" pitchFamily="50" charset="-128"/>
                <a:cs typeface="+mn-cs"/>
              </a:rPr>
              <a:t>を設定して解決</a:t>
            </a:r>
          </a:p>
        </p:txBody>
      </p:sp>
      <p:sp>
        <p:nvSpPr>
          <p:cNvPr id="6" name="曲折矢印 5">
            <a:extLst>
              <a:ext uri="{FF2B5EF4-FFF2-40B4-BE49-F238E27FC236}">
                <a16:creationId xmlns:a16="http://schemas.microsoft.com/office/drawing/2014/main" id="{5F77B6CD-5629-2E13-3C60-6D1E09898C1D}"/>
              </a:ext>
            </a:extLst>
          </p:cNvPr>
          <p:cNvSpPr/>
          <p:nvPr/>
        </p:nvSpPr>
        <p:spPr>
          <a:xfrm flipV="1">
            <a:off x="1667070" y="2541492"/>
            <a:ext cx="1413289" cy="744979"/>
          </a:xfrm>
          <a:prstGeom prst="bentArrow">
            <a:avLst/>
          </a:prstGeom>
          <a:gradFill flip="none" rotWithShape="1">
            <a:gsLst>
              <a:gs pos="0">
                <a:schemeClr val="accent2"/>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7" name="グループ化 6">
            <a:extLst>
              <a:ext uri="{FF2B5EF4-FFF2-40B4-BE49-F238E27FC236}">
                <a16:creationId xmlns:a16="http://schemas.microsoft.com/office/drawing/2014/main" id="{A9E93D2A-5965-7838-7C1B-9A3335E1C35E}"/>
              </a:ext>
            </a:extLst>
          </p:cNvPr>
          <p:cNvGrpSpPr/>
          <p:nvPr/>
        </p:nvGrpSpPr>
        <p:grpSpPr>
          <a:xfrm>
            <a:off x="7401600" y="4752000"/>
            <a:ext cx="720000" cy="685800"/>
            <a:chOff x="176550" y="1101777"/>
            <a:chExt cx="720000" cy="685800"/>
          </a:xfrm>
        </p:grpSpPr>
        <p:sp>
          <p:nvSpPr>
            <p:cNvPr id="8" name="円/楕円 7">
              <a:extLst>
                <a:ext uri="{FF2B5EF4-FFF2-40B4-BE49-F238E27FC236}">
                  <a16:creationId xmlns:a16="http://schemas.microsoft.com/office/drawing/2014/main" id="{0CE15A11-94B8-09C9-55DC-493828ADE674}"/>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9" name="直線コネクタ 8">
              <a:extLst>
                <a:ext uri="{FF2B5EF4-FFF2-40B4-BE49-F238E27FC236}">
                  <a16:creationId xmlns:a16="http://schemas.microsoft.com/office/drawing/2014/main" id="{836AA0EE-D02B-2D4E-556B-6864D481C47D}"/>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 name="グループ化 9">
            <a:extLst>
              <a:ext uri="{FF2B5EF4-FFF2-40B4-BE49-F238E27FC236}">
                <a16:creationId xmlns:a16="http://schemas.microsoft.com/office/drawing/2014/main" id="{671455E8-5CC6-C39E-0C68-4CEBD890588E}"/>
              </a:ext>
            </a:extLst>
          </p:cNvPr>
          <p:cNvGrpSpPr/>
          <p:nvPr/>
        </p:nvGrpSpPr>
        <p:grpSpPr>
          <a:xfrm>
            <a:off x="558800" y="3916842"/>
            <a:ext cx="720000" cy="685800"/>
            <a:chOff x="176550" y="1101777"/>
            <a:chExt cx="720000" cy="685800"/>
          </a:xfrm>
        </p:grpSpPr>
        <p:sp>
          <p:nvSpPr>
            <p:cNvPr id="11" name="円/楕円 10">
              <a:extLst>
                <a:ext uri="{FF2B5EF4-FFF2-40B4-BE49-F238E27FC236}">
                  <a16:creationId xmlns:a16="http://schemas.microsoft.com/office/drawing/2014/main" id="{46B91801-8416-7679-DF61-8F3DCD29EFCF}"/>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2" name="直線コネクタ 11">
              <a:extLst>
                <a:ext uri="{FF2B5EF4-FFF2-40B4-BE49-F238E27FC236}">
                  <a16:creationId xmlns:a16="http://schemas.microsoft.com/office/drawing/2014/main" id="{4C2D7F4E-1DF6-2822-D7CF-2A0553679ABF}"/>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テキスト ボックス 12">
            <a:extLst>
              <a:ext uri="{FF2B5EF4-FFF2-40B4-BE49-F238E27FC236}">
                <a16:creationId xmlns:a16="http://schemas.microsoft.com/office/drawing/2014/main" id="{8F3111DE-D05F-D14C-1A9D-E26B6E3326D9}"/>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14" name="グループ化 13">
            <a:extLst>
              <a:ext uri="{FF2B5EF4-FFF2-40B4-BE49-F238E27FC236}">
                <a16:creationId xmlns:a16="http://schemas.microsoft.com/office/drawing/2014/main" id="{CE4BFF0D-A1EB-400F-B202-7EA15CB2928B}"/>
              </a:ext>
            </a:extLst>
          </p:cNvPr>
          <p:cNvGrpSpPr/>
          <p:nvPr/>
        </p:nvGrpSpPr>
        <p:grpSpPr>
          <a:xfrm>
            <a:off x="1667070" y="3916842"/>
            <a:ext cx="720000" cy="685800"/>
            <a:chOff x="7685172" y="4031246"/>
            <a:chExt cx="720000" cy="685800"/>
          </a:xfrm>
        </p:grpSpPr>
        <p:sp>
          <p:nvSpPr>
            <p:cNvPr id="15" name="円/楕円 14">
              <a:extLst>
                <a:ext uri="{FF2B5EF4-FFF2-40B4-BE49-F238E27FC236}">
                  <a16:creationId xmlns:a16="http://schemas.microsoft.com/office/drawing/2014/main" id="{F2AECF6A-3706-FE7F-5806-38E1A1C0AB39}"/>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6" name="直線コネクタ 15">
              <a:extLst>
                <a:ext uri="{FF2B5EF4-FFF2-40B4-BE49-F238E27FC236}">
                  <a16:creationId xmlns:a16="http://schemas.microsoft.com/office/drawing/2014/main" id="{0DD59C69-70D0-D6DA-18D8-07E135E555E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テキスト ボックス 16">
            <a:extLst>
              <a:ext uri="{FF2B5EF4-FFF2-40B4-BE49-F238E27FC236}">
                <a16:creationId xmlns:a16="http://schemas.microsoft.com/office/drawing/2014/main" id="{08274858-91F1-23A1-9130-4D2F3E261E2C}"/>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18" name="テキスト ボックス 17">
            <a:extLst>
              <a:ext uri="{FF2B5EF4-FFF2-40B4-BE49-F238E27FC236}">
                <a16:creationId xmlns:a16="http://schemas.microsoft.com/office/drawing/2014/main" id="{9A5D7F12-352C-54BB-014A-81D6C70FDA42}"/>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19" name="テキスト ボックス 18">
            <a:extLst>
              <a:ext uri="{FF2B5EF4-FFF2-40B4-BE49-F238E27FC236}">
                <a16:creationId xmlns:a16="http://schemas.microsoft.com/office/drawing/2014/main" id="{BB87091E-ADC3-4694-5DE0-BAE1F2179F03}"/>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cxnSp>
        <p:nvCxnSpPr>
          <p:cNvPr id="20" name="直線矢印コネクタ 19">
            <a:extLst>
              <a:ext uri="{FF2B5EF4-FFF2-40B4-BE49-F238E27FC236}">
                <a16:creationId xmlns:a16="http://schemas.microsoft.com/office/drawing/2014/main" id="{7A70EA0F-B8A9-54BD-E7E7-31C568FCF5E7}"/>
              </a:ext>
            </a:extLst>
          </p:cNvPr>
          <p:cNvCxnSpPr>
            <a:cxnSpLocks/>
          </p:cNvCxnSpPr>
          <p:nvPr/>
        </p:nvCxnSpPr>
        <p:spPr>
          <a:xfrm>
            <a:off x="2370888" y="4259742"/>
            <a:ext cx="431785"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21" name="グループ化 20">
            <a:extLst>
              <a:ext uri="{FF2B5EF4-FFF2-40B4-BE49-F238E27FC236}">
                <a16:creationId xmlns:a16="http://schemas.microsoft.com/office/drawing/2014/main" id="{93ECC5BA-74DD-F502-CC38-D0601B25A318}"/>
              </a:ext>
            </a:extLst>
          </p:cNvPr>
          <p:cNvGrpSpPr/>
          <p:nvPr/>
        </p:nvGrpSpPr>
        <p:grpSpPr>
          <a:xfrm>
            <a:off x="3950018" y="4750428"/>
            <a:ext cx="720000" cy="685800"/>
            <a:chOff x="7685172" y="4031246"/>
            <a:chExt cx="720000" cy="685800"/>
          </a:xfrm>
        </p:grpSpPr>
        <p:sp>
          <p:nvSpPr>
            <p:cNvPr id="22" name="円/楕円 21">
              <a:extLst>
                <a:ext uri="{FF2B5EF4-FFF2-40B4-BE49-F238E27FC236}">
                  <a16:creationId xmlns:a16="http://schemas.microsoft.com/office/drawing/2014/main" id="{CCD133E3-C460-82D7-B07F-A57F55950383}"/>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3" name="直線コネクタ 22">
              <a:extLst>
                <a:ext uri="{FF2B5EF4-FFF2-40B4-BE49-F238E27FC236}">
                  <a16:creationId xmlns:a16="http://schemas.microsoft.com/office/drawing/2014/main" id="{A2A1B23F-5307-622D-556F-5C26E505766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グループ化 23">
            <a:extLst>
              <a:ext uri="{FF2B5EF4-FFF2-40B4-BE49-F238E27FC236}">
                <a16:creationId xmlns:a16="http://schemas.microsoft.com/office/drawing/2014/main" id="{4FAB72B3-674C-73D9-C51C-D82C6B5E2823}"/>
              </a:ext>
            </a:extLst>
          </p:cNvPr>
          <p:cNvGrpSpPr/>
          <p:nvPr/>
        </p:nvGrpSpPr>
        <p:grpSpPr>
          <a:xfrm>
            <a:off x="2800453" y="4750428"/>
            <a:ext cx="720000" cy="685800"/>
            <a:chOff x="7685172" y="4031246"/>
            <a:chExt cx="720000" cy="685800"/>
          </a:xfrm>
        </p:grpSpPr>
        <p:sp>
          <p:nvSpPr>
            <p:cNvPr id="25" name="円/楕円 24">
              <a:extLst>
                <a:ext uri="{FF2B5EF4-FFF2-40B4-BE49-F238E27FC236}">
                  <a16:creationId xmlns:a16="http://schemas.microsoft.com/office/drawing/2014/main" id="{6B221CCF-7590-2924-464C-9D1BC9898BF3}"/>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6" name="直線コネクタ 25">
              <a:extLst>
                <a:ext uri="{FF2B5EF4-FFF2-40B4-BE49-F238E27FC236}">
                  <a16:creationId xmlns:a16="http://schemas.microsoft.com/office/drawing/2014/main" id="{2556D6FF-A716-204D-D376-E12748A2638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7" name="直線矢印コネクタ 26">
            <a:extLst>
              <a:ext uri="{FF2B5EF4-FFF2-40B4-BE49-F238E27FC236}">
                <a16:creationId xmlns:a16="http://schemas.microsoft.com/office/drawing/2014/main" id="{A8B8B3C9-A388-87B2-D210-AD02B8E14664}"/>
              </a:ext>
            </a:extLst>
          </p:cNvPr>
          <p:cNvCxnSpPr>
            <a:cxnSpLocks/>
            <a:stCxn id="25" idx="6"/>
            <a:endCxn id="22" idx="2"/>
          </p:cNvCxnSpPr>
          <p:nvPr/>
        </p:nvCxnSpPr>
        <p:spPr>
          <a:xfrm>
            <a:off x="3504271"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28" name="テキスト ボックス 27">
            <a:extLst>
              <a:ext uri="{FF2B5EF4-FFF2-40B4-BE49-F238E27FC236}">
                <a16:creationId xmlns:a16="http://schemas.microsoft.com/office/drawing/2014/main" id="{503FBB73-7EAF-6EFB-7E5A-2E960B48DED5}"/>
              </a:ext>
            </a:extLst>
          </p:cNvPr>
          <p:cNvSpPr txBox="1"/>
          <p:nvPr/>
        </p:nvSpPr>
        <p:spPr>
          <a:xfrm>
            <a:off x="3464283" y="4781947"/>
            <a:ext cx="543739" cy="307777"/>
          </a:xfrm>
          <a:prstGeom prst="rect">
            <a:avLst/>
          </a:prstGeom>
          <a:noFill/>
        </p:spPr>
        <p:txBody>
          <a:bodyPr wrap="none" rtlCol="0">
            <a:spAutoFit/>
          </a:bodyPr>
          <a:lstStyle/>
          <a:p>
            <a:r>
              <a:rPr lang="ja-JP" altLang="en-US" sz="1400"/>
              <a:t>出荷</a:t>
            </a:r>
            <a:endParaRPr lang="en-US" altLang="ja-JP" sz="1400"/>
          </a:p>
        </p:txBody>
      </p:sp>
      <p:grpSp>
        <p:nvGrpSpPr>
          <p:cNvPr id="29" name="グループ化 28">
            <a:extLst>
              <a:ext uri="{FF2B5EF4-FFF2-40B4-BE49-F238E27FC236}">
                <a16:creationId xmlns:a16="http://schemas.microsoft.com/office/drawing/2014/main" id="{E3AD9EF1-2501-5C50-73B8-B91358410B9F}"/>
              </a:ext>
            </a:extLst>
          </p:cNvPr>
          <p:cNvGrpSpPr/>
          <p:nvPr/>
        </p:nvGrpSpPr>
        <p:grpSpPr>
          <a:xfrm>
            <a:off x="3950018" y="5567678"/>
            <a:ext cx="720000" cy="685800"/>
            <a:chOff x="7685172" y="4031246"/>
            <a:chExt cx="720000" cy="685800"/>
          </a:xfrm>
        </p:grpSpPr>
        <p:sp>
          <p:nvSpPr>
            <p:cNvPr id="30" name="円/楕円 29">
              <a:extLst>
                <a:ext uri="{FF2B5EF4-FFF2-40B4-BE49-F238E27FC236}">
                  <a16:creationId xmlns:a16="http://schemas.microsoft.com/office/drawing/2014/main" id="{2F0C1211-8E6E-DA7A-F6B2-8BAF3C364622}"/>
                </a:ext>
              </a:extLst>
            </p:cNvPr>
            <p:cNvSpPr/>
            <p:nvPr/>
          </p:nvSpPr>
          <p:spPr>
            <a:xfrm>
              <a:off x="7703190" y="4031246"/>
              <a:ext cx="685800" cy="685800"/>
            </a:xfrm>
            <a:prstGeom prst="ellipse">
              <a:avLst/>
            </a:prstGeom>
            <a:gradFill>
              <a:gsLst>
                <a:gs pos="0">
                  <a:schemeClr val="accent2"/>
                </a:gs>
                <a:gs pos="49000">
                  <a:schemeClr val="accent2"/>
                </a:gs>
                <a:gs pos="51000">
                  <a:schemeClr val="tx1"/>
                </a:gs>
                <a:gs pos="100000">
                  <a:schemeClr val="tx1"/>
                </a:gs>
              </a:gsLst>
              <a:lin ang="5400000" scaled="1"/>
            </a:gradFill>
            <a:ln w="28575">
              <a:gradFill>
                <a:gsLst>
                  <a:gs pos="0">
                    <a:schemeClr val="accent2"/>
                  </a:gs>
                  <a:gs pos="49000">
                    <a:schemeClr val="accent2"/>
                  </a:gs>
                  <a:gs pos="51000">
                    <a:schemeClr val="tx1"/>
                  </a:gs>
                  <a:gs pos="100000">
                    <a:schemeClr val="tx1"/>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1" name="直線コネクタ 30">
              <a:extLst>
                <a:ext uri="{FF2B5EF4-FFF2-40B4-BE49-F238E27FC236}">
                  <a16:creationId xmlns:a16="http://schemas.microsoft.com/office/drawing/2014/main" id="{247A68C7-CAA0-67A2-08C7-1A002AE2CCB7}"/>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2" name="グループ化 31">
            <a:extLst>
              <a:ext uri="{FF2B5EF4-FFF2-40B4-BE49-F238E27FC236}">
                <a16:creationId xmlns:a16="http://schemas.microsoft.com/office/drawing/2014/main" id="{02A40A44-DEA7-6053-72C4-91982952F933}"/>
              </a:ext>
            </a:extLst>
          </p:cNvPr>
          <p:cNvGrpSpPr/>
          <p:nvPr/>
        </p:nvGrpSpPr>
        <p:grpSpPr>
          <a:xfrm>
            <a:off x="2800453" y="5567678"/>
            <a:ext cx="720000" cy="685800"/>
            <a:chOff x="7685172" y="4031246"/>
            <a:chExt cx="720000" cy="685800"/>
          </a:xfrm>
        </p:grpSpPr>
        <p:sp>
          <p:nvSpPr>
            <p:cNvPr id="33" name="円/楕円 32">
              <a:extLst>
                <a:ext uri="{FF2B5EF4-FFF2-40B4-BE49-F238E27FC236}">
                  <a16:creationId xmlns:a16="http://schemas.microsoft.com/office/drawing/2014/main" id="{014F03E1-5DD9-CFBC-7947-FCB6A1894DE9}"/>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34" name="直線コネクタ 33">
              <a:extLst>
                <a:ext uri="{FF2B5EF4-FFF2-40B4-BE49-F238E27FC236}">
                  <a16:creationId xmlns:a16="http://schemas.microsoft.com/office/drawing/2014/main" id="{E9750E05-5BE4-82B6-EEB7-F169452F93E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 name="直線矢印コネクタ 34">
            <a:extLst>
              <a:ext uri="{FF2B5EF4-FFF2-40B4-BE49-F238E27FC236}">
                <a16:creationId xmlns:a16="http://schemas.microsoft.com/office/drawing/2014/main" id="{4C282D27-15E3-2426-5AF8-198350B8D6FA}"/>
              </a:ext>
            </a:extLst>
          </p:cNvPr>
          <p:cNvCxnSpPr>
            <a:cxnSpLocks/>
            <a:stCxn id="33" idx="6"/>
            <a:endCxn id="30" idx="2"/>
          </p:cNvCxnSpPr>
          <p:nvPr/>
        </p:nvCxnSpPr>
        <p:spPr>
          <a:xfrm>
            <a:off x="3504271" y="591057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36" name="テキスト ボックス 35">
            <a:extLst>
              <a:ext uri="{FF2B5EF4-FFF2-40B4-BE49-F238E27FC236}">
                <a16:creationId xmlns:a16="http://schemas.microsoft.com/office/drawing/2014/main" id="{CA46C4BD-2871-596E-B02C-896DE17F47FA}"/>
              </a:ext>
            </a:extLst>
          </p:cNvPr>
          <p:cNvSpPr txBox="1"/>
          <p:nvPr/>
        </p:nvSpPr>
        <p:spPr>
          <a:xfrm>
            <a:off x="3464283" y="5599197"/>
            <a:ext cx="543739" cy="307777"/>
          </a:xfrm>
          <a:prstGeom prst="rect">
            <a:avLst/>
          </a:prstGeom>
          <a:noFill/>
        </p:spPr>
        <p:txBody>
          <a:bodyPr wrap="none" rtlCol="0">
            <a:spAutoFit/>
          </a:bodyPr>
          <a:lstStyle/>
          <a:p>
            <a:r>
              <a:rPr lang="ja-JP" altLang="en-US" sz="1400"/>
              <a:t>出荷</a:t>
            </a:r>
            <a:endParaRPr lang="en-US" altLang="ja-JP" sz="1400"/>
          </a:p>
        </p:txBody>
      </p:sp>
      <p:cxnSp>
        <p:nvCxnSpPr>
          <p:cNvPr id="37" name="直線矢印コネクタ 36">
            <a:extLst>
              <a:ext uri="{FF2B5EF4-FFF2-40B4-BE49-F238E27FC236}">
                <a16:creationId xmlns:a16="http://schemas.microsoft.com/office/drawing/2014/main" id="{29D735E9-AE1B-9BB9-9BA6-3F1AC7E25AE5}"/>
              </a:ext>
            </a:extLst>
          </p:cNvPr>
          <p:cNvCxnSpPr>
            <a:cxnSpLocks/>
            <a:stCxn id="15" idx="6"/>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8" name="直線矢印コネクタ 37">
            <a:extLst>
              <a:ext uri="{FF2B5EF4-FFF2-40B4-BE49-F238E27FC236}">
                <a16:creationId xmlns:a16="http://schemas.microsoft.com/office/drawing/2014/main" id="{7C7BF4CE-8E1D-1E94-24CD-F78E8A001F69}"/>
              </a:ext>
            </a:extLst>
          </p:cNvPr>
          <p:cNvCxnSpPr>
            <a:cxnSpLocks/>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9" name="直線矢印コネクタ 38">
            <a:extLst>
              <a:ext uri="{FF2B5EF4-FFF2-40B4-BE49-F238E27FC236}">
                <a16:creationId xmlns:a16="http://schemas.microsoft.com/office/drawing/2014/main" id="{0439BB88-AFB0-D646-F68A-8CCB4EDBD13F}"/>
              </a:ext>
            </a:extLst>
          </p:cNvPr>
          <p:cNvCxnSpPr>
            <a:cxnSpLocks/>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40" name="グループ化 39">
            <a:extLst>
              <a:ext uri="{FF2B5EF4-FFF2-40B4-BE49-F238E27FC236}">
                <a16:creationId xmlns:a16="http://schemas.microsoft.com/office/drawing/2014/main" id="{3088798B-532C-246A-B018-0C4D0877FF3C}"/>
              </a:ext>
            </a:extLst>
          </p:cNvPr>
          <p:cNvGrpSpPr/>
          <p:nvPr/>
        </p:nvGrpSpPr>
        <p:grpSpPr>
          <a:xfrm>
            <a:off x="2800453" y="3915608"/>
            <a:ext cx="720000" cy="685800"/>
            <a:chOff x="7685172" y="4031246"/>
            <a:chExt cx="720000" cy="685800"/>
          </a:xfrm>
        </p:grpSpPr>
        <p:sp>
          <p:nvSpPr>
            <p:cNvPr id="41" name="円/楕円 40">
              <a:extLst>
                <a:ext uri="{FF2B5EF4-FFF2-40B4-BE49-F238E27FC236}">
                  <a16:creationId xmlns:a16="http://schemas.microsoft.com/office/drawing/2014/main" id="{F3103D2C-7488-54B6-B9FD-ABAA79C544C3}"/>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42" name="直線コネクタ 41">
              <a:extLst>
                <a:ext uri="{FF2B5EF4-FFF2-40B4-BE49-F238E27FC236}">
                  <a16:creationId xmlns:a16="http://schemas.microsoft.com/office/drawing/2014/main" id="{8FEA6B0B-33E1-CB60-AB23-7EA7477F043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3" name="直線矢印コネクタ 42">
            <a:extLst>
              <a:ext uri="{FF2B5EF4-FFF2-40B4-BE49-F238E27FC236}">
                <a16:creationId xmlns:a16="http://schemas.microsoft.com/office/drawing/2014/main" id="{CAE76CB8-C51D-E229-DF52-BF26F74152BD}"/>
              </a:ext>
            </a:extLst>
          </p:cNvPr>
          <p:cNvCxnSpPr>
            <a:cxnSpLocks/>
            <a:stCxn id="46"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4" name="テキスト ボックス 43">
            <a:extLst>
              <a:ext uri="{FF2B5EF4-FFF2-40B4-BE49-F238E27FC236}">
                <a16:creationId xmlns:a16="http://schemas.microsoft.com/office/drawing/2014/main" id="{9E216B56-930C-D694-5C0E-70C1807364DE}"/>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grpSp>
        <p:nvGrpSpPr>
          <p:cNvPr id="45" name="グループ化 44">
            <a:extLst>
              <a:ext uri="{FF2B5EF4-FFF2-40B4-BE49-F238E27FC236}">
                <a16:creationId xmlns:a16="http://schemas.microsoft.com/office/drawing/2014/main" id="{ACA68784-1843-8B2D-C5E0-543D3BA4F99F}"/>
              </a:ext>
            </a:extLst>
          </p:cNvPr>
          <p:cNvGrpSpPr/>
          <p:nvPr/>
        </p:nvGrpSpPr>
        <p:grpSpPr>
          <a:xfrm>
            <a:off x="3946135" y="3915608"/>
            <a:ext cx="720000" cy="685800"/>
            <a:chOff x="7685172" y="4031246"/>
            <a:chExt cx="720000" cy="685800"/>
          </a:xfrm>
        </p:grpSpPr>
        <p:sp>
          <p:nvSpPr>
            <p:cNvPr id="46" name="円/楕円 45">
              <a:extLst>
                <a:ext uri="{FF2B5EF4-FFF2-40B4-BE49-F238E27FC236}">
                  <a16:creationId xmlns:a16="http://schemas.microsoft.com/office/drawing/2014/main" id="{C1BE7255-D923-4894-A242-BDFF087EB2FE}"/>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47" name="直線コネクタ 46">
              <a:extLst>
                <a:ext uri="{FF2B5EF4-FFF2-40B4-BE49-F238E27FC236}">
                  <a16:creationId xmlns:a16="http://schemas.microsoft.com/office/drawing/2014/main" id="{97CBD5F7-89DF-1110-433E-536D23501056}"/>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8" name="直線矢印コネクタ 47">
            <a:extLst>
              <a:ext uri="{FF2B5EF4-FFF2-40B4-BE49-F238E27FC236}">
                <a16:creationId xmlns:a16="http://schemas.microsoft.com/office/drawing/2014/main" id="{8608D2DE-2F7E-A208-C222-A97C64C30F97}"/>
              </a:ext>
            </a:extLst>
          </p:cNvPr>
          <p:cNvCxnSpPr>
            <a:cxnSpLocks/>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9" name="テキスト ボックス 48">
            <a:extLst>
              <a:ext uri="{FF2B5EF4-FFF2-40B4-BE49-F238E27FC236}">
                <a16:creationId xmlns:a16="http://schemas.microsoft.com/office/drawing/2014/main" id="{60FFC1E2-60C2-CC61-7DA8-55B60A9ED70C}"/>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50" name="グループ化 49">
            <a:extLst>
              <a:ext uri="{FF2B5EF4-FFF2-40B4-BE49-F238E27FC236}">
                <a16:creationId xmlns:a16="http://schemas.microsoft.com/office/drawing/2014/main" id="{6002AD86-C158-469D-AF30-5DBAE9C07771}"/>
              </a:ext>
            </a:extLst>
          </p:cNvPr>
          <p:cNvGrpSpPr/>
          <p:nvPr/>
        </p:nvGrpSpPr>
        <p:grpSpPr>
          <a:xfrm>
            <a:off x="5089243" y="3915608"/>
            <a:ext cx="720000" cy="685800"/>
            <a:chOff x="7685172" y="4031246"/>
            <a:chExt cx="720000" cy="685800"/>
          </a:xfrm>
        </p:grpSpPr>
        <p:sp>
          <p:nvSpPr>
            <p:cNvPr id="51" name="円/楕円 50">
              <a:extLst>
                <a:ext uri="{FF2B5EF4-FFF2-40B4-BE49-F238E27FC236}">
                  <a16:creationId xmlns:a16="http://schemas.microsoft.com/office/drawing/2014/main" id="{B90B2543-AD80-681C-9BB7-B8BB11101F20}"/>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52" name="直線コネクタ 51">
              <a:extLst>
                <a:ext uri="{FF2B5EF4-FFF2-40B4-BE49-F238E27FC236}">
                  <a16:creationId xmlns:a16="http://schemas.microsoft.com/office/drawing/2014/main" id="{C53E0989-AA26-DCE9-FE49-55D207BC504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3" name="テキスト ボックス 52">
            <a:extLst>
              <a:ext uri="{FF2B5EF4-FFF2-40B4-BE49-F238E27FC236}">
                <a16:creationId xmlns:a16="http://schemas.microsoft.com/office/drawing/2014/main" id="{A4ABDC83-929E-FE7A-0CC0-D80A1B91AA75}"/>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54" name="テキスト ボックス 53">
            <a:extLst>
              <a:ext uri="{FF2B5EF4-FFF2-40B4-BE49-F238E27FC236}">
                <a16:creationId xmlns:a16="http://schemas.microsoft.com/office/drawing/2014/main" id="{A913BFDA-6BA9-4C52-73E4-ED0733316353}"/>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55" name="テキスト ボックス 54">
            <a:extLst>
              <a:ext uri="{FF2B5EF4-FFF2-40B4-BE49-F238E27FC236}">
                <a16:creationId xmlns:a16="http://schemas.microsoft.com/office/drawing/2014/main" id="{DC106ADC-F891-1C96-8673-2D91C9F7BCC6}"/>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grpSp>
        <p:nvGrpSpPr>
          <p:cNvPr id="56" name="グループ化 55">
            <a:extLst>
              <a:ext uri="{FF2B5EF4-FFF2-40B4-BE49-F238E27FC236}">
                <a16:creationId xmlns:a16="http://schemas.microsoft.com/office/drawing/2014/main" id="{2EABF2F2-C9D2-FFA1-4FCF-463E65BF4F5A}"/>
              </a:ext>
            </a:extLst>
          </p:cNvPr>
          <p:cNvGrpSpPr/>
          <p:nvPr/>
        </p:nvGrpSpPr>
        <p:grpSpPr>
          <a:xfrm>
            <a:off x="6230818" y="4752000"/>
            <a:ext cx="720000" cy="685800"/>
            <a:chOff x="7685172" y="4031246"/>
            <a:chExt cx="720000" cy="685800"/>
          </a:xfrm>
        </p:grpSpPr>
        <p:sp>
          <p:nvSpPr>
            <p:cNvPr id="57" name="円/楕円 56">
              <a:extLst>
                <a:ext uri="{FF2B5EF4-FFF2-40B4-BE49-F238E27FC236}">
                  <a16:creationId xmlns:a16="http://schemas.microsoft.com/office/drawing/2014/main" id="{9EB54A4D-6291-0CC5-2869-77D4E6972B6E}"/>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58" name="直線コネクタ 57">
              <a:extLst>
                <a:ext uri="{FF2B5EF4-FFF2-40B4-BE49-F238E27FC236}">
                  <a16:creationId xmlns:a16="http://schemas.microsoft.com/office/drawing/2014/main" id="{74689295-F161-45BC-4C05-8A4F44D232BA}"/>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9" name="角丸四角形 58">
            <a:extLst>
              <a:ext uri="{FF2B5EF4-FFF2-40B4-BE49-F238E27FC236}">
                <a16:creationId xmlns:a16="http://schemas.microsoft.com/office/drawing/2014/main" id="{35BF9852-71E4-5DE5-7C64-938C226E3FA9}"/>
              </a:ext>
            </a:extLst>
          </p:cNvPr>
          <p:cNvSpPr/>
          <p:nvPr/>
        </p:nvSpPr>
        <p:spPr>
          <a:xfrm>
            <a:off x="6231600" y="4080185"/>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60" name="角丸四角形 59">
            <a:extLst>
              <a:ext uri="{FF2B5EF4-FFF2-40B4-BE49-F238E27FC236}">
                <a16:creationId xmlns:a16="http://schemas.microsoft.com/office/drawing/2014/main" id="{B1F7B23D-599E-BB20-36DD-E733D275DE08}"/>
              </a:ext>
            </a:extLst>
          </p:cNvPr>
          <p:cNvSpPr/>
          <p:nvPr/>
        </p:nvSpPr>
        <p:spPr>
          <a:xfrm>
            <a:off x="6235200" y="5728154"/>
            <a:ext cx="63515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a:p>
        </p:txBody>
      </p:sp>
      <p:cxnSp>
        <p:nvCxnSpPr>
          <p:cNvPr id="61" name="直線矢印コネクタ 60">
            <a:extLst>
              <a:ext uri="{FF2B5EF4-FFF2-40B4-BE49-F238E27FC236}">
                <a16:creationId xmlns:a16="http://schemas.microsoft.com/office/drawing/2014/main" id="{1305BDF9-FF29-46B2-8AF6-FB3C504D276E}"/>
              </a:ext>
            </a:extLst>
          </p:cNvPr>
          <p:cNvCxnSpPr>
            <a:cxnSpLocks/>
            <a:stCxn id="51" idx="6"/>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2" name="直線矢印コネクタ 61">
            <a:extLst>
              <a:ext uri="{FF2B5EF4-FFF2-40B4-BE49-F238E27FC236}">
                <a16:creationId xmlns:a16="http://schemas.microsoft.com/office/drawing/2014/main" id="{E7E19671-F94B-11A1-6287-B83339192445}"/>
              </a:ext>
            </a:extLst>
          </p:cNvPr>
          <p:cNvCxnSpPr>
            <a:cxnSpLocks/>
            <a:stCxn id="51" idx="6"/>
          </p:cNvCxnSpPr>
          <p:nvPr/>
        </p:nvCxnSpPr>
        <p:spPr>
          <a:xfrm>
            <a:off x="5793061" y="4258508"/>
            <a:ext cx="437758" cy="16524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3" name="直線矢印コネクタ 62">
            <a:extLst>
              <a:ext uri="{FF2B5EF4-FFF2-40B4-BE49-F238E27FC236}">
                <a16:creationId xmlns:a16="http://schemas.microsoft.com/office/drawing/2014/main" id="{9A271D62-5DFA-E3E2-563F-0A41E9E38ADF}"/>
              </a:ext>
            </a:extLst>
          </p:cNvPr>
          <p:cNvCxnSpPr>
            <a:cxnSpLocks/>
            <a:stCxn id="51" idx="6"/>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4" name="直線矢印コネクタ 63">
            <a:extLst>
              <a:ext uri="{FF2B5EF4-FFF2-40B4-BE49-F238E27FC236}">
                <a16:creationId xmlns:a16="http://schemas.microsoft.com/office/drawing/2014/main" id="{64DFF5F2-EC58-79EB-1A2C-9A163F4CFC88}"/>
              </a:ext>
            </a:extLst>
          </p:cNvPr>
          <p:cNvCxnSpPr>
            <a:cxnSpLocks/>
          </p:cNvCxnSpPr>
          <p:nvPr/>
        </p:nvCxnSpPr>
        <p:spPr>
          <a:xfrm>
            <a:off x="6956190"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5" name="テキスト ボックス 64">
            <a:extLst>
              <a:ext uri="{FF2B5EF4-FFF2-40B4-BE49-F238E27FC236}">
                <a16:creationId xmlns:a16="http://schemas.microsoft.com/office/drawing/2014/main" id="{C90DE151-725B-0517-997D-CF93158BE70F}"/>
              </a:ext>
            </a:extLst>
          </p:cNvPr>
          <p:cNvSpPr txBox="1"/>
          <p:nvPr/>
        </p:nvSpPr>
        <p:spPr>
          <a:xfrm>
            <a:off x="6916202" y="4781947"/>
            <a:ext cx="543739" cy="307777"/>
          </a:xfrm>
          <a:prstGeom prst="rect">
            <a:avLst/>
          </a:prstGeom>
          <a:noFill/>
        </p:spPr>
        <p:txBody>
          <a:bodyPr wrap="none" rtlCol="0">
            <a:spAutoFit/>
          </a:bodyPr>
          <a:lstStyle/>
          <a:p>
            <a:r>
              <a:rPr lang="ja-JP" altLang="en-US" sz="1400"/>
              <a:t>出荷</a:t>
            </a:r>
            <a:endParaRPr lang="en-US" altLang="ja-JP" sz="1400"/>
          </a:p>
        </p:txBody>
      </p:sp>
      <p:sp>
        <p:nvSpPr>
          <p:cNvPr id="66" name="角丸四角形 65">
            <a:extLst>
              <a:ext uri="{FF2B5EF4-FFF2-40B4-BE49-F238E27FC236}">
                <a16:creationId xmlns:a16="http://schemas.microsoft.com/office/drawing/2014/main" id="{E1C4706B-29D7-36D3-291B-7A89BE289320}"/>
              </a:ext>
            </a:extLst>
          </p:cNvPr>
          <p:cNvSpPr/>
          <p:nvPr/>
        </p:nvSpPr>
        <p:spPr>
          <a:xfrm>
            <a:off x="2330953" y="4624885"/>
            <a:ext cx="2792993" cy="1739348"/>
          </a:xfrm>
          <a:prstGeom prst="roundRect">
            <a:avLst/>
          </a:prstGeom>
          <a:solidFill>
            <a:srgbClr val="C03936">
              <a:alpha val="29804"/>
            </a:srgbClr>
          </a:solid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a:extLst>
              <a:ext uri="{FF2B5EF4-FFF2-40B4-BE49-F238E27FC236}">
                <a16:creationId xmlns:a16="http://schemas.microsoft.com/office/drawing/2014/main" id="{94BEC15B-F655-D397-531E-37E2E368638D}"/>
              </a:ext>
            </a:extLst>
          </p:cNvPr>
          <p:cNvSpPr txBox="1"/>
          <p:nvPr/>
        </p:nvSpPr>
        <p:spPr>
          <a:xfrm>
            <a:off x="3058035" y="6377150"/>
            <a:ext cx="1338828" cy="369332"/>
          </a:xfrm>
          <a:prstGeom prst="rect">
            <a:avLst/>
          </a:prstGeom>
          <a:noFill/>
        </p:spPr>
        <p:txBody>
          <a:bodyPr wrap="none" rtlCol="0">
            <a:spAutoFit/>
          </a:bodyPr>
          <a:lstStyle/>
          <a:p>
            <a:r>
              <a:rPr kumimoji="1" lang="ja-JP" altLang="en-US">
                <a:solidFill>
                  <a:schemeClr val="accent2"/>
                </a:solidFill>
              </a:rPr>
              <a:t>不要な探索</a:t>
            </a:r>
          </a:p>
        </p:txBody>
      </p:sp>
    </p:spTree>
    <p:extLst>
      <p:ext uri="{BB962C8B-B14F-4D97-AF65-F5344CB8AC3E}">
        <p14:creationId xmlns:p14="http://schemas.microsoft.com/office/powerpoint/2010/main" val="1941066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D98EC-8D25-482F-8132-04421A268D61}"/>
              </a:ext>
            </a:extLst>
          </p:cNvPr>
          <p:cNvSpPr>
            <a:spLocks noGrp="1"/>
          </p:cNvSpPr>
          <p:nvPr>
            <p:ph type="title"/>
          </p:nvPr>
        </p:nvSpPr>
        <p:spPr/>
        <p:txBody>
          <a:bodyPr/>
          <a:lstStyle/>
          <a:p>
            <a:r>
              <a:rPr kumimoji="1" lang="ja-JP" altLang="en-US"/>
              <a:t>発表の流れ</a:t>
            </a:r>
            <a:endParaRPr kumimoji="1" lang="ja-JP" altLang="en-US" dirty="0"/>
          </a:p>
        </p:txBody>
      </p:sp>
      <p:sp>
        <p:nvSpPr>
          <p:cNvPr id="3" name="コンテンツ プレースホルダー 2">
            <a:extLst>
              <a:ext uri="{FF2B5EF4-FFF2-40B4-BE49-F238E27FC236}">
                <a16:creationId xmlns:a16="http://schemas.microsoft.com/office/drawing/2014/main" id="{51CDB890-8D30-437B-8CC3-08166F8C7210}"/>
              </a:ext>
            </a:extLst>
          </p:cNvPr>
          <p:cNvSpPr>
            <a:spLocks noGrp="1"/>
          </p:cNvSpPr>
          <p:nvPr>
            <p:ph idx="1"/>
          </p:nvPr>
        </p:nvSpPr>
        <p:spPr/>
        <p:txBody>
          <a:bodyPr/>
          <a:lstStyle/>
          <a:p>
            <a:r>
              <a:rPr kumimoji="1" lang="ja-JP" altLang="en-US"/>
              <a:t>研究背景</a:t>
            </a:r>
            <a:endParaRPr kumimoji="1" lang="en-US" altLang="ja-JP" dirty="0"/>
          </a:p>
          <a:p>
            <a:r>
              <a:rPr lang="ja-JP" altLang="en-US"/>
              <a:t>従来手法：</a:t>
            </a:r>
            <a:r>
              <a:rPr lang="en-US" altLang="ja-JP" dirty="0"/>
              <a:t>Ready Abstraction</a:t>
            </a:r>
          </a:p>
          <a:p>
            <a:r>
              <a:rPr kumimoji="1" lang="ja-JP" altLang="en-US"/>
              <a:t>提案手法：</a:t>
            </a:r>
            <a:r>
              <a:rPr lang="en-US" altLang="ja-JP" dirty="0"/>
              <a:t>Landmark Ready Abstraction</a:t>
            </a:r>
          </a:p>
          <a:p>
            <a:r>
              <a:rPr kumimoji="1" lang="ja-JP" altLang="en-US"/>
              <a:t>評価</a:t>
            </a:r>
            <a:endParaRPr kumimoji="1" lang="en-US" altLang="ja-JP" dirty="0"/>
          </a:p>
          <a:p>
            <a:r>
              <a:rPr lang="ja-JP" altLang="en-US"/>
              <a:t>結論</a:t>
            </a:r>
            <a:endParaRPr kumimoji="1" lang="ja-JP" altLang="en-US" dirty="0"/>
          </a:p>
        </p:txBody>
      </p:sp>
    </p:spTree>
    <p:extLst>
      <p:ext uri="{BB962C8B-B14F-4D97-AF65-F5344CB8AC3E}">
        <p14:creationId xmlns:p14="http://schemas.microsoft.com/office/powerpoint/2010/main" val="3885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CBF6C-1EF7-75B9-EEA4-10805F84577C}"/>
              </a:ext>
            </a:extLst>
          </p:cNvPr>
          <p:cNvSpPr>
            <a:spLocks noGrp="1"/>
          </p:cNvSpPr>
          <p:nvPr>
            <p:ph type="title"/>
          </p:nvPr>
        </p:nvSpPr>
        <p:spPr/>
        <p:txBody>
          <a:bodyPr/>
          <a:lstStyle/>
          <a:p>
            <a:r>
              <a:rPr kumimoji="1" lang="en-US" altLang="ja-JP" dirty="0"/>
              <a:t>Landmark Ready Abstraction</a:t>
            </a:r>
            <a:r>
              <a:rPr lang="en-US" altLang="ja-JP" dirty="0"/>
              <a:t> (</a:t>
            </a:r>
            <a:r>
              <a:rPr kumimoji="1" lang="en-US" altLang="ja-JP" dirty="0"/>
              <a:t>LRA</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FB87F596-AD7E-D507-FFB3-029CD538E0B5}"/>
              </a:ext>
            </a:extLst>
          </p:cNvPr>
          <p:cNvSpPr>
            <a:spLocks noGrp="1"/>
          </p:cNvSpPr>
          <p:nvPr>
            <p:ph idx="1"/>
          </p:nvPr>
        </p:nvSpPr>
        <p:spPr/>
        <p:txBody>
          <a:bodyPr/>
          <a:lstStyle/>
          <a:p>
            <a:r>
              <a:rPr lang="en-US" altLang="ja-JP" dirty="0"/>
              <a:t>Pre-Marking</a:t>
            </a:r>
            <a:r>
              <a:rPr lang="ja-JP" altLang="en-US"/>
              <a:t>アクションを</a:t>
            </a:r>
            <a:r>
              <a:rPr lang="ja-JP" altLang="en-US" u="sng">
                <a:solidFill>
                  <a:schemeClr val="accent1"/>
                </a:solidFill>
              </a:rPr>
              <a:t>中間目標</a:t>
            </a:r>
            <a:r>
              <a:rPr lang="ja-JP" altLang="en-US"/>
              <a:t>（ランドマーク）として探索</a:t>
            </a:r>
            <a:endParaRPr lang="en-US" altLang="ja-JP" dirty="0"/>
          </a:p>
          <a:p>
            <a:r>
              <a:rPr kumimoji="1" lang="en-US" altLang="ja-JP" dirty="0"/>
              <a:t>Pre-Marking</a:t>
            </a:r>
            <a:r>
              <a:rPr kumimoji="1" lang="ja-JP" altLang="en-US"/>
              <a:t>アクション：</a:t>
            </a:r>
            <a:br>
              <a:rPr lang="en-US" altLang="ja-JP" dirty="0"/>
            </a:br>
            <a:r>
              <a:rPr lang="ja-JP" altLang="en-US" b="0"/>
              <a:t>初期状態から</a:t>
            </a:r>
            <a:r>
              <a:rPr lang="en-US" altLang="ja-JP" b="0" dirty="0"/>
              <a:t>Marking</a:t>
            </a:r>
            <a:r>
              <a:rPr lang="ja-JP" altLang="en-US" b="0"/>
              <a:t>アクションの発火までに必ず発火するアクション</a:t>
            </a:r>
            <a:endParaRPr kumimoji="1" lang="en-US" altLang="ja-JP" b="0" dirty="0"/>
          </a:p>
        </p:txBody>
      </p:sp>
      <p:sp>
        <p:nvSpPr>
          <p:cNvPr id="4" name="テキスト プレースホルダー 3">
            <a:extLst>
              <a:ext uri="{FF2B5EF4-FFF2-40B4-BE49-F238E27FC236}">
                <a16:creationId xmlns:a16="http://schemas.microsoft.com/office/drawing/2014/main" id="{6AF1979F-3BF0-6BF7-FE4A-BCEECD8CD4F4}"/>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endParaRPr kumimoji="1" lang="ja-JP" altLang="en-US"/>
          </a:p>
        </p:txBody>
      </p:sp>
      <p:sp>
        <p:nvSpPr>
          <p:cNvPr id="50" name="テキスト ボックス 49">
            <a:extLst>
              <a:ext uri="{FF2B5EF4-FFF2-40B4-BE49-F238E27FC236}">
                <a16:creationId xmlns:a16="http://schemas.microsoft.com/office/drawing/2014/main" id="{F06C3C7D-A08D-C3A9-6F5D-4EC372478FBF}"/>
              </a:ext>
            </a:extLst>
          </p:cNvPr>
          <p:cNvSpPr txBox="1"/>
          <p:nvPr/>
        </p:nvSpPr>
        <p:spPr>
          <a:xfrm>
            <a:off x="2915039" y="3990311"/>
            <a:ext cx="5370792" cy="369332"/>
          </a:xfrm>
          <a:prstGeom prst="rect">
            <a:avLst/>
          </a:prstGeom>
          <a:noFill/>
        </p:spPr>
        <p:txBody>
          <a:bodyPr wrap="square" rtlCol="0" anchor="ctr">
            <a:spAutoFit/>
          </a:bodyPr>
          <a:lstStyle/>
          <a:p>
            <a:pPr algn="ctr"/>
            <a:r>
              <a:rPr kumimoji="1" lang="en-US" altLang="ja-JP" dirty="0"/>
              <a:t>Pre-Marking</a:t>
            </a:r>
            <a:r>
              <a:rPr kumimoji="1" lang="ja-JP" altLang="en-US"/>
              <a:t>アクション</a:t>
            </a:r>
          </a:p>
        </p:txBody>
      </p:sp>
      <p:grpSp>
        <p:nvGrpSpPr>
          <p:cNvPr id="5" name="グループ化 4">
            <a:extLst>
              <a:ext uri="{FF2B5EF4-FFF2-40B4-BE49-F238E27FC236}">
                <a16:creationId xmlns:a16="http://schemas.microsoft.com/office/drawing/2014/main" id="{3572A57D-52C2-56DB-7C4D-F4342BE30FF1}"/>
              </a:ext>
            </a:extLst>
          </p:cNvPr>
          <p:cNvGrpSpPr/>
          <p:nvPr/>
        </p:nvGrpSpPr>
        <p:grpSpPr>
          <a:xfrm>
            <a:off x="1395343" y="4404779"/>
            <a:ext cx="9085861" cy="2083364"/>
            <a:chOff x="1071355" y="4142142"/>
            <a:chExt cx="9085861" cy="2083364"/>
          </a:xfrm>
        </p:grpSpPr>
        <p:sp>
          <p:nvSpPr>
            <p:cNvPr id="49" name="円/楕円 48">
              <a:extLst>
                <a:ext uri="{FF2B5EF4-FFF2-40B4-BE49-F238E27FC236}">
                  <a16:creationId xmlns:a16="http://schemas.microsoft.com/office/drawing/2014/main" id="{5B86C02B-A9F8-5EB9-C914-B546CF78D2AE}"/>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51" name="円/楕円 50">
              <a:extLst>
                <a:ext uri="{FF2B5EF4-FFF2-40B4-BE49-F238E27FC236}">
                  <a16:creationId xmlns:a16="http://schemas.microsoft.com/office/drawing/2014/main" id="{8050D6EB-D07A-8A46-A7C9-C40857136D77}"/>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52" name="円/楕円 51">
              <a:extLst>
                <a:ext uri="{FF2B5EF4-FFF2-40B4-BE49-F238E27FC236}">
                  <a16:creationId xmlns:a16="http://schemas.microsoft.com/office/drawing/2014/main" id="{36FF2547-6478-3CB0-B51D-0EB553DA68FD}"/>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53" name="円/楕円 52">
              <a:extLst>
                <a:ext uri="{FF2B5EF4-FFF2-40B4-BE49-F238E27FC236}">
                  <a16:creationId xmlns:a16="http://schemas.microsoft.com/office/drawing/2014/main" id="{E29A01E4-C36D-8412-65E7-FFFD7B8F95B1}"/>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54" name="円/楕円 53">
              <a:extLst>
                <a:ext uri="{FF2B5EF4-FFF2-40B4-BE49-F238E27FC236}">
                  <a16:creationId xmlns:a16="http://schemas.microsoft.com/office/drawing/2014/main" id="{62DB14F6-3F23-94E7-2F1D-7BB431F4ECF0}"/>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55" name="円/楕円 54">
              <a:extLst>
                <a:ext uri="{FF2B5EF4-FFF2-40B4-BE49-F238E27FC236}">
                  <a16:creationId xmlns:a16="http://schemas.microsoft.com/office/drawing/2014/main" id="{1E0AD2CB-F265-01AC-4613-9151799AEF43}"/>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56" name="円/楕円 55">
              <a:extLst>
                <a:ext uri="{FF2B5EF4-FFF2-40B4-BE49-F238E27FC236}">
                  <a16:creationId xmlns:a16="http://schemas.microsoft.com/office/drawing/2014/main" id="{4F4B9F25-B649-555C-05CF-512FEEEA68FC}"/>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57" name="円/楕円 56">
              <a:extLst>
                <a:ext uri="{FF2B5EF4-FFF2-40B4-BE49-F238E27FC236}">
                  <a16:creationId xmlns:a16="http://schemas.microsoft.com/office/drawing/2014/main" id="{F8076C8C-F15E-2943-B38F-3F863DF33E1A}"/>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58" name="直線矢印コネクタ 57">
              <a:extLst>
                <a:ext uri="{FF2B5EF4-FFF2-40B4-BE49-F238E27FC236}">
                  <a16:creationId xmlns:a16="http://schemas.microsoft.com/office/drawing/2014/main" id="{4F0E9881-35CF-563B-C405-0834E3F0485F}"/>
                </a:ext>
              </a:extLst>
            </p:cNvPr>
            <p:cNvCxnSpPr>
              <a:stCxn id="49" idx="6"/>
              <a:endCxn id="51"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9" name="直線矢印コネクタ 58">
              <a:extLst>
                <a:ext uri="{FF2B5EF4-FFF2-40B4-BE49-F238E27FC236}">
                  <a16:creationId xmlns:a16="http://schemas.microsoft.com/office/drawing/2014/main" id="{CA5FBE79-4794-B0C6-E796-F63865056051}"/>
                </a:ext>
              </a:extLst>
            </p:cNvPr>
            <p:cNvCxnSpPr>
              <a:cxnSpLocks/>
              <a:stCxn id="51" idx="6"/>
              <a:endCxn id="52"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0" name="直線矢印コネクタ 59">
              <a:extLst>
                <a:ext uri="{FF2B5EF4-FFF2-40B4-BE49-F238E27FC236}">
                  <a16:creationId xmlns:a16="http://schemas.microsoft.com/office/drawing/2014/main" id="{2495B56B-6E2D-46E7-EE7B-63CA341801D7}"/>
                </a:ext>
              </a:extLst>
            </p:cNvPr>
            <p:cNvCxnSpPr>
              <a:cxnSpLocks/>
              <a:stCxn id="52" idx="6"/>
              <a:endCxn id="53"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1" name="直線矢印コネクタ 60">
              <a:extLst>
                <a:ext uri="{FF2B5EF4-FFF2-40B4-BE49-F238E27FC236}">
                  <a16:creationId xmlns:a16="http://schemas.microsoft.com/office/drawing/2014/main" id="{9883519A-BA12-C7D5-0DB2-E3EEB1FB999A}"/>
                </a:ext>
              </a:extLst>
            </p:cNvPr>
            <p:cNvCxnSpPr>
              <a:cxnSpLocks/>
              <a:stCxn id="51" idx="4"/>
              <a:endCxn id="54"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2" name="曲線コネクタ 61">
              <a:extLst>
                <a:ext uri="{FF2B5EF4-FFF2-40B4-BE49-F238E27FC236}">
                  <a16:creationId xmlns:a16="http://schemas.microsoft.com/office/drawing/2014/main" id="{960FD82A-3C7C-5277-736B-5FB188BD7091}"/>
                </a:ext>
              </a:extLst>
            </p:cNvPr>
            <p:cNvCxnSpPr>
              <a:stCxn id="53" idx="3"/>
              <a:endCxn id="51"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63" name="直線矢印コネクタ 62">
              <a:extLst>
                <a:ext uri="{FF2B5EF4-FFF2-40B4-BE49-F238E27FC236}">
                  <a16:creationId xmlns:a16="http://schemas.microsoft.com/office/drawing/2014/main" id="{E3AA63E0-1489-EEFC-BAD4-D1E597A7AEA2}"/>
                </a:ext>
              </a:extLst>
            </p:cNvPr>
            <p:cNvCxnSpPr>
              <a:cxnSpLocks/>
              <a:stCxn id="54" idx="1"/>
              <a:endCxn id="49"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4" name="テキスト ボックス 63">
              <a:extLst>
                <a:ext uri="{FF2B5EF4-FFF2-40B4-BE49-F238E27FC236}">
                  <a16:creationId xmlns:a16="http://schemas.microsoft.com/office/drawing/2014/main" id="{F016EFEC-A6C5-7C42-0726-0E15758C9C9B}"/>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65" name="テキスト ボックス 64">
              <a:extLst>
                <a:ext uri="{FF2B5EF4-FFF2-40B4-BE49-F238E27FC236}">
                  <a16:creationId xmlns:a16="http://schemas.microsoft.com/office/drawing/2014/main" id="{EC341AF4-5E7D-8E1B-0671-042535C66A32}"/>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66" name="テキスト ボックス 65">
              <a:extLst>
                <a:ext uri="{FF2B5EF4-FFF2-40B4-BE49-F238E27FC236}">
                  <a16:creationId xmlns:a16="http://schemas.microsoft.com/office/drawing/2014/main" id="{F91DE640-C962-1A6E-AA86-76ECA7CFCB69}"/>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67" name="テキスト ボックス 66">
              <a:extLst>
                <a:ext uri="{FF2B5EF4-FFF2-40B4-BE49-F238E27FC236}">
                  <a16:creationId xmlns:a16="http://schemas.microsoft.com/office/drawing/2014/main" id="{CB95A5A6-6C4D-FC00-3745-0B79E2E6597C}"/>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68" name="テキスト ボックス 67">
              <a:extLst>
                <a:ext uri="{FF2B5EF4-FFF2-40B4-BE49-F238E27FC236}">
                  <a16:creationId xmlns:a16="http://schemas.microsoft.com/office/drawing/2014/main" id="{9BA63092-CD9F-9B2C-967F-E5A6D125B1EA}"/>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69" name="テキスト ボックス 68">
              <a:extLst>
                <a:ext uri="{FF2B5EF4-FFF2-40B4-BE49-F238E27FC236}">
                  <a16:creationId xmlns:a16="http://schemas.microsoft.com/office/drawing/2014/main" id="{60244180-C4C5-B0BA-4CDC-13E530973A35}"/>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70" name="直線矢印コネクタ 69">
              <a:extLst>
                <a:ext uri="{FF2B5EF4-FFF2-40B4-BE49-F238E27FC236}">
                  <a16:creationId xmlns:a16="http://schemas.microsoft.com/office/drawing/2014/main" id="{7955651D-F086-EE6D-B6DE-B26EA576145E}"/>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1" name="テキスト ボックス 70">
              <a:extLst>
                <a:ext uri="{FF2B5EF4-FFF2-40B4-BE49-F238E27FC236}">
                  <a16:creationId xmlns:a16="http://schemas.microsoft.com/office/drawing/2014/main" id="{4ED6F6F8-4CB1-E2C9-8203-1169BF294A72}"/>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72" name="曲線コネクタ 71">
              <a:extLst>
                <a:ext uri="{FF2B5EF4-FFF2-40B4-BE49-F238E27FC236}">
                  <a16:creationId xmlns:a16="http://schemas.microsoft.com/office/drawing/2014/main" id="{8CF4560C-3EE7-1B3D-33F3-D18953DAF575}"/>
                </a:ext>
              </a:extLst>
            </p:cNvPr>
            <p:cNvCxnSpPr>
              <a:cxnSpLocks/>
              <a:stCxn id="57" idx="3"/>
              <a:endCxn id="56"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73" name="曲線コネクタ 72">
              <a:extLst>
                <a:ext uri="{FF2B5EF4-FFF2-40B4-BE49-F238E27FC236}">
                  <a16:creationId xmlns:a16="http://schemas.microsoft.com/office/drawing/2014/main" id="{1050DF45-6602-4CE5-8BB0-4518E5AEB375}"/>
                </a:ext>
              </a:extLst>
            </p:cNvPr>
            <p:cNvCxnSpPr>
              <a:cxnSpLocks/>
              <a:stCxn id="56" idx="3"/>
              <a:endCxn id="55"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74" name="テキスト ボックス 73">
              <a:extLst>
                <a:ext uri="{FF2B5EF4-FFF2-40B4-BE49-F238E27FC236}">
                  <a16:creationId xmlns:a16="http://schemas.microsoft.com/office/drawing/2014/main" id="{9E04684F-23ED-0CEF-5750-E0E591390F58}"/>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75" name="テキスト ボックス 74">
              <a:extLst>
                <a:ext uri="{FF2B5EF4-FFF2-40B4-BE49-F238E27FC236}">
                  <a16:creationId xmlns:a16="http://schemas.microsoft.com/office/drawing/2014/main" id="{0DCEC8C5-86DF-48EA-8BF2-9A86AA0E96C9}"/>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76" name="円/楕円 75">
              <a:extLst>
                <a:ext uri="{FF2B5EF4-FFF2-40B4-BE49-F238E27FC236}">
                  <a16:creationId xmlns:a16="http://schemas.microsoft.com/office/drawing/2014/main" id="{3DF3D5FA-D0A1-0E68-8C58-898368743CE5}"/>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7" name="テキスト ボックス 76">
              <a:extLst>
                <a:ext uri="{FF2B5EF4-FFF2-40B4-BE49-F238E27FC236}">
                  <a16:creationId xmlns:a16="http://schemas.microsoft.com/office/drawing/2014/main" id="{F3619139-89DB-0650-E120-FCA26FC19EA9}"/>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78" name="円/楕円 77">
              <a:extLst>
                <a:ext uri="{FF2B5EF4-FFF2-40B4-BE49-F238E27FC236}">
                  <a16:creationId xmlns:a16="http://schemas.microsoft.com/office/drawing/2014/main" id="{0CF0BF2C-B999-F5C6-DEB6-D74F1ADEA157}"/>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9" name="テキスト ボックス 78">
              <a:extLst>
                <a:ext uri="{FF2B5EF4-FFF2-40B4-BE49-F238E27FC236}">
                  <a16:creationId xmlns:a16="http://schemas.microsoft.com/office/drawing/2014/main" id="{A1EA6400-8E02-BBCC-BB81-9E34C45CC889}"/>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80" name="円/楕円 79">
              <a:extLst>
                <a:ext uri="{FF2B5EF4-FFF2-40B4-BE49-F238E27FC236}">
                  <a16:creationId xmlns:a16="http://schemas.microsoft.com/office/drawing/2014/main" id="{890FC0EE-1DF9-81A4-191D-58E5A769A039}"/>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1" name="テキスト ボックス 80">
              <a:extLst>
                <a:ext uri="{FF2B5EF4-FFF2-40B4-BE49-F238E27FC236}">
                  <a16:creationId xmlns:a16="http://schemas.microsoft.com/office/drawing/2014/main" id="{6BDDC6DA-D60A-338E-401C-873B44CB7FB6}"/>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82" name="直線矢印コネクタ 81">
              <a:extLst>
                <a:ext uri="{FF2B5EF4-FFF2-40B4-BE49-F238E27FC236}">
                  <a16:creationId xmlns:a16="http://schemas.microsoft.com/office/drawing/2014/main" id="{8C97C358-963B-6EA8-F2A7-82E89DA8C7E2}"/>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3" name="テキスト ボックス 82">
              <a:extLst>
                <a:ext uri="{FF2B5EF4-FFF2-40B4-BE49-F238E27FC236}">
                  <a16:creationId xmlns:a16="http://schemas.microsoft.com/office/drawing/2014/main" id="{493C2C16-75CA-B5EE-4DB9-7F790B0047D6}"/>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84" name="テキスト ボックス 83">
              <a:extLst>
                <a:ext uri="{FF2B5EF4-FFF2-40B4-BE49-F238E27FC236}">
                  <a16:creationId xmlns:a16="http://schemas.microsoft.com/office/drawing/2014/main" id="{887D8D3B-8F7D-C642-FD8F-5DF0C9DCEC44}"/>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85" name="テキスト ボックス 84">
              <a:extLst>
                <a:ext uri="{FF2B5EF4-FFF2-40B4-BE49-F238E27FC236}">
                  <a16:creationId xmlns:a16="http://schemas.microsoft.com/office/drawing/2014/main" id="{85AE020A-A23D-F24F-96EA-AF5C4864E4EA}"/>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86" name="直線矢印コネクタ 85">
              <a:extLst>
                <a:ext uri="{FF2B5EF4-FFF2-40B4-BE49-F238E27FC236}">
                  <a16:creationId xmlns:a16="http://schemas.microsoft.com/office/drawing/2014/main" id="{18890BE4-6DF7-35BB-E361-E45531606E2A}"/>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87" name="テキスト ボックス 86">
              <a:extLst>
                <a:ext uri="{FF2B5EF4-FFF2-40B4-BE49-F238E27FC236}">
                  <a16:creationId xmlns:a16="http://schemas.microsoft.com/office/drawing/2014/main" id="{2C98F950-122F-A537-F801-B73B094145B2}"/>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88" name="円/楕円 87">
              <a:extLst>
                <a:ext uri="{FF2B5EF4-FFF2-40B4-BE49-F238E27FC236}">
                  <a16:creationId xmlns:a16="http://schemas.microsoft.com/office/drawing/2014/main" id="{2F6C628D-80E5-B927-3294-BF67EB42BC25}"/>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89" name="曲線コネクタ 88">
              <a:extLst>
                <a:ext uri="{FF2B5EF4-FFF2-40B4-BE49-F238E27FC236}">
                  <a16:creationId xmlns:a16="http://schemas.microsoft.com/office/drawing/2014/main" id="{7EA66829-DB17-777A-BD75-3D208AF62877}"/>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90" name="テキスト ボックス 89">
              <a:extLst>
                <a:ext uri="{FF2B5EF4-FFF2-40B4-BE49-F238E27FC236}">
                  <a16:creationId xmlns:a16="http://schemas.microsoft.com/office/drawing/2014/main" id="{2D6A220E-6060-101D-DFA0-197C71683212}"/>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
        <p:nvSpPr>
          <p:cNvPr id="48" name="角丸四角形吹き出し 47">
            <a:extLst>
              <a:ext uri="{FF2B5EF4-FFF2-40B4-BE49-F238E27FC236}">
                <a16:creationId xmlns:a16="http://schemas.microsoft.com/office/drawing/2014/main" id="{AC8FA00D-3266-3D4C-F0CB-4C463F50F07C}"/>
              </a:ext>
            </a:extLst>
          </p:cNvPr>
          <p:cNvSpPr/>
          <p:nvPr/>
        </p:nvSpPr>
        <p:spPr>
          <a:xfrm>
            <a:off x="2885969" y="3899972"/>
            <a:ext cx="5803781" cy="878506"/>
          </a:xfrm>
          <a:custGeom>
            <a:avLst/>
            <a:gdLst>
              <a:gd name="connsiteX0" fmla="*/ 0 w 5370792"/>
              <a:gd name="connsiteY0" fmla="*/ 91776 h 550647"/>
              <a:gd name="connsiteX1" fmla="*/ 91776 w 5370792"/>
              <a:gd name="connsiteY1" fmla="*/ 0 h 550647"/>
              <a:gd name="connsiteX2" fmla="*/ 895132 w 5370792"/>
              <a:gd name="connsiteY2" fmla="*/ 0 h 550647"/>
              <a:gd name="connsiteX3" fmla="*/ 895132 w 5370792"/>
              <a:gd name="connsiteY3" fmla="*/ 0 h 550647"/>
              <a:gd name="connsiteX4" fmla="*/ 2237830 w 5370792"/>
              <a:gd name="connsiteY4" fmla="*/ 0 h 550647"/>
              <a:gd name="connsiteX5" fmla="*/ 5279016 w 5370792"/>
              <a:gd name="connsiteY5" fmla="*/ 0 h 550647"/>
              <a:gd name="connsiteX6" fmla="*/ 5370792 w 5370792"/>
              <a:gd name="connsiteY6" fmla="*/ 91776 h 550647"/>
              <a:gd name="connsiteX7" fmla="*/ 5370792 w 5370792"/>
              <a:gd name="connsiteY7" fmla="*/ 321211 h 550647"/>
              <a:gd name="connsiteX8" fmla="*/ 5370792 w 5370792"/>
              <a:gd name="connsiteY8" fmla="*/ 321211 h 550647"/>
              <a:gd name="connsiteX9" fmla="*/ 5370792 w 5370792"/>
              <a:gd name="connsiteY9" fmla="*/ 458873 h 550647"/>
              <a:gd name="connsiteX10" fmla="*/ 5370792 w 5370792"/>
              <a:gd name="connsiteY10" fmla="*/ 458871 h 550647"/>
              <a:gd name="connsiteX11" fmla="*/ 5279016 w 5370792"/>
              <a:gd name="connsiteY11" fmla="*/ 550647 h 550647"/>
              <a:gd name="connsiteX12" fmla="*/ 2237830 w 5370792"/>
              <a:gd name="connsiteY12" fmla="*/ 550647 h 550647"/>
              <a:gd name="connsiteX13" fmla="*/ 1577509 w 5370792"/>
              <a:gd name="connsiteY13" fmla="*/ 850832 h 550647"/>
              <a:gd name="connsiteX14" fmla="*/ 895132 w 5370792"/>
              <a:gd name="connsiteY14" fmla="*/ 550647 h 550647"/>
              <a:gd name="connsiteX15" fmla="*/ 91776 w 5370792"/>
              <a:gd name="connsiteY15" fmla="*/ 550647 h 550647"/>
              <a:gd name="connsiteX16" fmla="*/ 0 w 5370792"/>
              <a:gd name="connsiteY16" fmla="*/ 458871 h 550647"/>
              <a:gd name="connsiteX17" fmla="*/ 0 w 5370792"/>
              <a:gd name="connsiteY17" fmla="*/ 458873 h 550647"/>
              <a:gd name="connsiteX18" fmla="*/ 0 w 5370792"/>
              <a:gd name="connsiteY18" fmla="*/ 321211 h 550647"/>
              <a:gd name="connsiteX19" fmla="*/ 0 w 5370792"/>
              <a:gd name="connsiteY19" fmla="*/ 321211 h 550647"/>
              <a:gd name="connsiteX20" fmla="*/ 0 w 5370792"/>
              <a:gd name="connsiteY20" fmla="*/ 91776 h 550647"/>
              <a:gd name="connsiteX0" fmla="*/ 0 w 5370792"/>
              <a:gd name="connsiteY0" fmla="*/ 91776 h 850832"/>
              <a:gd name="connsiteX1" fmla="*/ 91776 w 5370792"/>
              <a:gd name="connsiteY1" fmla="*/ 0 h 850832"/>
              <a:gd name="connsiteX2" fmla="*/ 895132 w 5370792"/>
              <a:gd name="connsiteY2" fmla="*/ 0 h 850832"/>
              <a:gd name="connsiteX3" fmla="*/ 895132 w 5370792"/>
              <a:gd name="connsiteY3" fmla="*/ 0 h 850832"/>
              <a:gd name="connsiteX4" fmla="*/ 2237830 w 5370792"/>
              <a:gd name="connsiteY4" fmla="*/ 0 h 850832"/>
              <a:gd name="connsiteX5" fmla="*/ 5279016 w 5370792"/>
              <a:gd name="connsiteY5" fmla="*/ 0 h 850832"/>
              <a:gd name="connsiteX6" fmla="*/ 5370792 w 5370792"/>
              <a:gd name="connsiteY6" fmla="*/ 91776 h 850832"/>
              <a:gd name="connsiteX7" fmla="*/ 5370792 w 5370792"/>
              <a:gd name="connsiteY7" fmla="*/ 321211 h 850832"/>
              <a:gd name="connsiteX8" fmla="*/ 5370792 w 5370792"/>
              <a:gd name="connsiteY8" fmla="*/ 321211 h 850832"/>
              <a:gd name="connsiteX9" fmla="*/ 5370792 w 5370792"/>
              <a:gd name="connsiteY9" fmla="*/ 458873 h 850832"/>
              <a:gd name="connsiteX10" fmla="*/ 5370792 w 5370792"/>
              <a:gd name="connsiteY10" fmla="*/ 458871 h 850832"/>
              <a:gd name="connsiteX11" fmla="*/ 5279016 w 5370792"/>
              <a:gd name="connsiteY11" fmla="*/ 550647 h 850832"/>
              <a:gd name="connsiteX12" fmla="*/ 2237830 w 5370792"/>
              <a:gd name="connsiteY12" fmla="*/ 550647 h 850832"/>
              <a:gd name="connsiteX13" fmla="*/ 1577509 w 5370792"/>
              <a:gd name="connsiteY13" fmla="*/ 850832 h 850832"/>
              <a:gd name="connsiteX14" fmla="*/ 895132 w 5370792"/>
              <a:gd name="connsiteY14" fmla="*/ 550647 h 850832"/>
              <a:gd name="connsiteX15" fmla="*/ 367988 w 5370792"/>
              <a:gd name="connsiteY15" fmla="*/ 550843 h 850832"/>
              <a:gd name="connsiteX16" fmla="*/ 91776 w 5370792"/>
              <a:gd name="connsiteY16" fmla="*/ 550647 h 850832"/>
              <a:gd name="connsiteX17" fmla="*/ 0 w 5370792"/>
              <a:gd name="connsiteY17" fmla="*/ 458871 h 850832"/>
              <a:gd name="connsiteX18" fmla="*/ 0 w 5370792"/>
              <a:gd name="connsiteY18" fmla="*/ 458873 h 850832"/>
              <a:gd name="connsiteX19" fmla="*/ 0 w 5370792"/>
              <a:gd name="connsiteY19" fmla="*/ 321211 h 850832"/>
              <a:gd name="connsiteX20" fmla="*/ 0 w 5370792"/>
              <a:gd name="connsiteY20" fmla="*/ 321211 h 850832"/>
              <a:gd name="connsiteX21" fmla="*/ 0 w 5370792"/>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221207 w 5696867"/>
              <a:gd name="connsiteY14" fmla="*/ 550647 h 850832"/>
              <a:gd name="connsiteX15" fmla="*/ 0 w 5696867"/>
              <a:gd name="connsiteY15" fmla="*/ 804231 h 850832"/>
              <a:gd name="connsiteX16" fmla="*/ 417851 w 5696867"/>
              <a:gd name="connsiteY16" fmla="*/ 550647 h 850832"/>
              <a:gd name="connsiteX17" fmla="*/ 326075 w 5696867"/>
              <a:gd name="connsiteY17" fmla="*/ 458871 h 850832"/>
              <a:gd name="connsiteX18" fmla="*/ 326075 w 5696867"/>
              <a:gd name="connsiteY18" fmla="*/ 458873 h 850832"/>
              <a:gd name="connsiteX19" fmla="*/ 326075 w 5696867"/>
              <a:gd name="connsiteY19" fmla="*/ 321211 h 850832"/>
              <a:gd name="connsiteX20" fmla="*/ 326075 w 5696867"/>
              <a:gd name="connsiteY20" fmla="*/ 321211 h 850832"/>
              <a:gd name="connsiteX21" fmla="*/ 326075 w 5696867"/>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740666 w 5696867"/>
              <a:gd name="connsiteY14" fmla="*/ 561859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811005 w 5696867"/>
              <a:gd name="connsiteY14" fmla="*/ 546786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665758 w 5696867"/>
              <a:gd name="connsiteY12" fmla="*/ 762463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0879 w 5696867"/>
              <a:gd name="connsiteY7" fmla="*/ 249997 h 850832"/>
              <a:gd name="connsiteX8" fmla="*/ 5696867 w 5696867"/>
              <a:gd name="connsiteY8" fmla="*/ 321211 h 850832"/>
              <a:gd name="connsiteX9" fmla="*/ 5696867 w 5696867"/>
              <a:gd name="connsiteY9" fmla="*/ 321211 h 850832"/>
              <a:gd name="connsiteX10" fmla="*/ 5696867 w 5696867"/>
              <a:gd name="connsiteY10" fmla="*/ 458873 h 850832"/>
              <a:gd name="connsiteX11" fmla="*/ 5696867 w 5696867"/>
              <a:gd name="connsiteY11" fmla="*/ 458871 h 850832"/>
              <a:gd name="connsiteX12" fmla="*/ 5605091 w 5696867"/>
              <a:gd name="connsiteY12" fmla="*/ 550647 h 850832"/>
              <a:gd name="connsiteX13" fmla="*/ 5665758 w 5696867"/>
              <a:gd name="connsiteY13" fmla="*/ 762463 h 850832"/>
              <a:gd name="connsiteX14" fmla="*/ 4434835 w 5696867"/>
              <a:gd name="connsiteY14" fmla="*/ 551448 h 850832"/>
              <a:gd name="connsiteX15" fmla="*/ 2563905 w 5696867"/>
              <a:gd name="connsiteY15" fmla="*/ 550647 h 850832"/>
              <a:gd name="connsiteX16" fmla="*/ 1903584 w 5696867"/>
              <a:gd name="connsiteY16" fmla="*/ 850832 h 850832"/>
              <a:gd name="connsiteX17" fmla="*/ 1811005 w 5696867"/>
              <a:gd name="connsiteY17" fmla="*/ 546786 h 850832"/>
              <a:gd name="connsiteX18" fmla="*/ 1221207 w 5696867"/>
              <a:gd name="connsiteY18" fmla="*/ 550647 h 850832"/>
              <a:gd name="connsiteX19" fmla="*/ 0 w 5696867"/>
              <a:gd name="connsiteY19" fmla="*/ 804231 h 850832"/>
              <a:gd name="connsiteX20" fmla="*/ 417851 w 5696867"/>
              <a:gd name="connsiteY20" fmla="*/ 550647 h 850832"/>
              <a:gd name="connsiteX21" fmla="*/ 326075 w 5696867"/>
              <a:gd name="connsiteY21" fmla="*/ 458871 h 850832"/>
              <a:gd name="connsiteX22" fmla="*/ 326075 w 5696867"/>
              <a:gd name="connsiteY22" fmla="*/ 458873 h 850832"/>
              <a:gd name="connsiteX23" fmla="*/ 326075 w 5696867"/>
              <a:gd name="connsiteY23" fmla="*/ 321211 h 850832"/>
              <a:gd name="connsiteX24" fmla="*/ 326075 w 5696867"/>
              <a:gd name="connsiteY24" fmla="*/ 321211 h 850832"/>
              <a:gd name="connsiteX25" fmla="*/ 326075 w 5696867"/>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65758 w 6967020"/>
              <a:gd name="connsiteY13" fmla="*/ 762463 h 850832"/>
              <a:gd name="connsiteX14" fmla="*/ 4434835 w 6967020"/>
              <a:gd name="connsiteY14" fmla="*/ 551448 h 850832"/>
              <a:gd name="connsiteX15" fmla="*/ 2563905 w 6967020"/>
              <a:gd name="connsiteY15" fmla="*/ 550647 h 850832"/>
              <a:gd name="connsiteX16" fmla="*/ 1903584 w 6967020"/>
              <a:gd name="connsiteY16" fmla="*/ 850832 h 850832"/>
              <a:gd name="connsiteX17" fmla="*/ 1811005 w 6967020"/>
              <a:gd name="connsiteY17" fmla="*/ 546786 h 850832"/>
              <a:gd name="connsiteX18" fmla="*/ 1221207 w 6967020"/>
              <a:gd name="connsiteY18" fmla="*/ 550647 h 850832"/>
              <a:gd name="connsiteX19" fmla="*/ 0 w 6967020"/>
              <a:gd name="connsiteY19" fmla="*/ 804231 h 850832"/>
              <a:gd name="connsiteX20" fmla="*/ 417851 w 6967020"/>
              <a:gd name="connsiteY20" fmla="*/ 550647 h 850832"/>
              <a:gd name="connsiteX21" fmla="*/ 326075 w 6967020"/>
              <a:gd name="connsiteY21" fmla="*/ 458871 h 850832"/>
              <a:gd name="connsiteX22" fmla="*/ 326075 w 6967020"/>
              <a:gd name="connsiteY22" fmla="*/ 458873 h 850832"/>
              <a:gd name="connsiteX23" fmla="*/ 326075 w 6967020"/>
              <a:gd name="connsiteY23" fmla="*/ 321211 h 850832"/>
              <a:gd name="connsiteX24" fmla="*/ 326075 w 6967020"/>
              <a:gd name="connsiteY24" fmla="*/ 321211 h 850832"/>
              <a:gd name="connsiteX25" fmla="*/ 326075 w 6967020"/>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36087 w 6967020"/>
              <a:gd name="connsiteY13" fmla="*/ 658380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203908 w 6967020"/>
              <a:gd name="connsiteY13" fmla="*/ 5628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2079519 w 6967020"/>
              <a:gd name="connsiteY18" fmla="*/ 550414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2079519 w 6967020"/>
              <a:gd name="connsiteY17" fmla="*/ 550414 h 847874"/>
              <a:gd name="connsiteX18" fmla="*/ 1221207 w 6967020"/>
              <a:gd name="connsiteY18" fmla="*/ 550647 h 847874"/>
              <a:gd name="connsiteX19" fmla="*/ 0 w 6967020"/>
              <a:gd name="connsiteY19" fmla="*/ 804231 h 847874"/>
              <a:gd name="connsiteX20" fmla="*/ 417851 w 6967020"/>
              <a:gd name="connsiteY20" fmla="*/ 550647 h 847874"/>
              <a:gd name="connsiteX21" fmla="*/ 326075 w 6967020"/>
              <a:gd name="connsiteY21" fmla="*/ 458871 h 847874"/>
              <a:gd name="connsiteX22" fmla="*/ 326075 w 6967020"/>
              <a:gd name="connsiteY22" fmla="*/ 458873 h 847874"/>
              <a:gd name="connsiteX23" fmla="*/ 326075 w 6967020"/>
              <a:gd name="connsiteY23" fmla="*/ 321211 h 847874"/>
              <a:gd name="connsiteX24" fmla="*/ 326075 w 6967020"/>
              <a:gd name="connsiteY24" fmla="*/ 321211 h 847874"/>
              <a:gd name="connsiteX25" fmla="*/ 326075 w 6967020"/>
              <a:gd name="connsiteY25"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1221207 w 6967020"/>
              <a:gd name="connsiteY17" fmla="*/ 550647 h 847874"/>
              <a:gd name="connsiteX18" fmla="*/ 0 w 6967020"/>
              <a:gd name="connsiteY18" fmla="*/ 804231 h 847874"/>
              <a:gd name="connsiteX19" fmla="*/ 417851 w 6967020"/>
              <a:gd name="connsiteY19" fmla="*/ 550647 h 847874"/>
              <a:gd name="connsiteX20" fmla="*/ 326075 w 6967020"/>
              <a:gd name="connsiteY20" fmla="*/ 458871 h 847874"/>
              <a:gd name="connsiteX21" fmla="*/ 326075 w 6967020"/>
              <a:gd name="connsiteY21" fmla="*/ 458873 h 847874"/>
              <a:gd name="connsiteX22" fmla="*/ 326075 w 6967020"/>
              <a:gd name="connsiteY22" fmla="*/ 321211 h 847874"/>
              <a:gd name="connsiteX23" fmla="*/ 326075 w 6967020"/>
              <a:gd name="connsiteY23" fmla="*/ 321211 h 847874"/>
              <a:gd name="connsiteX24" fmla="*/ 326075 w 6967020"/>
              <a:gd name="connsiteY24"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1221207 w 6967020"/>
              <a:gd name="connsiteY16" fmla="*/ 550647 h 847874"/>
              <a:gd name="connsiteX17" fmla="*/ 0 w 6967020"/>
              <a:gd name="connsiteY17" fmla="*/ 804231 h 847874"/>
              <a:gd name="connsiteX18" fmla="*/ 417851 w 6967020"/>
              <a:gd name="connsiteY18" fmla="*/ 550647 h 847874"/>
              <a:gd name="connsiteX19" fmla="*/ 326075 w 6967020"/>
              <a:gd name="connsiteY19" fmla="*/ 458871 h 847874"/>
              <a:gd name="connsiteX20" fmla="*/ 326075 w 6967020"/>
              <a:gd name="connsiteY20" fmla="*/ 458873 h 847874"/>
              <a:gd name="connsiteX21" fmla="*/ 326075 w 6967020"/>
              <a:gd name="connsiteY21" fmla="*/ 321211 h 847874"/>
              <a:gd name="connsiteX22" fmla="*/ 326075 w 6967020"/>
              <a:gd name="connsiteY22" fmla="*/ 321211 h 847874"/>
              <a:gd name="connsiteX23" fmla="*/ 326075 w 6967020"/>
              <a:gd name="connsiteY23"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895132 w 6640945"/>
              <a:gd name="csY16" fmla="*/ 550647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91776 w 6640945"/>
              <a:gd name="csY16" fmla="*/ 550647 h 847874"/>
              <a:gd name="csX17" fmla="*/ 0 w 6640945"/>
              <a:gd name="csY17" fmla="*/ 458871 h 847874"/>
              <a:gd name="csX18" fmla="*/ 0 w 6640945"/>
              <a:gd name="csY18" fmla="*/ 458873 h 847874"/>
              <a:gd name="csX19" fmla="*/ 0 w 6640945"/>
              <a:gd name="csY19" fmla="*/ 321211 h 847874"/>
              <a:gd name="csX20" fmla="*/ 0 w 6640945"/>
              <a:gd name="csY20" fmla="*/ 321211 h 847874"/>
              <a:gd name="csX21" fmla="*/ 0 w 6640945"/>
              <a:gd name="csY21"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154490 w 6640945"/>
              <a:gd name="csY17" fmla="*/ 546256 h 847874"/>
              <a:gd name="csX18" fmla="*/ 91776 w 6640945"/>
              <a:gd name="csY18" fmla="*/ 550647 h 847874"/>
              <a:gd name="csX19" fmla="*/ 0 w 6640945"/>
              <a:gd name="csY19" fmla="*/ 458871 h 847874"/>
              <a:gd name="csX20" fmla="*/ 0 w 6640945"/>
              <a:gd name="csY20" fmla="*/ 458873 h 847874"/>
              <a:gd name="csX21" fmla="*/ 0 w 6640945"/>
              <a:gd name="csY21" fmla="*/ 321211 h 847874"/>
              <a:gd name="csX22" fmla="*/ 0 w 6640945"/>
              <a:gd name="csY22" fmla="*/ 321211 h 847874"/>
              <a:gd name="csX23" fmla="*/ 0 w 664094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292336 w 6670015"/>
              <a:gd name="csY16" fmla="*/ 549655 h 847874"/>
              <a:gd name="csX17" fmla="*/ 0 w 6670015"/>
              <a:gd name="csY17" fmla="*/ 828394 h 847874"/>
              <a:gd name="csX18" fmla="*/ 120846 w 6670015"/>
              <a:gd name="csY18" fmla="*/ 550647 h 847874"/>
              <a:gd name="csX19" fmla="*/ 29070 w 6670015"/>
              <a:gd name="csY19" fmla="*/ 458871 h 847874"/>
              <a:gd name="csX20" fmla="*/ 29070 w 6670015"/>
              <a:gd name="csY20" fmla="*/ 458873 h 847874"/>
              <a:gd name="csX21" fmla="*/ 29070 w 6670015"/>
              <a:gd name="csY21" fmla="*/ 321211 h 847874"/>
              <a:gd name="csX22" fmla="*/ 29070 w 6670015"/>
              <a:gd name="csY22" fmla="*/ 321211 h 847874"/>
              <a:gd name="csX23" fmla="*/ 29070 w 667001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60012 w 6670015"/>
              <a:gd name="csY17" fmla="*/ 54965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97404 w 6670015"/>
              <a:gd name="csY17" fmla="*/ 82499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4137830 w 6670015"/>
              <a:gd name="csY14" fmla="*/ 551448 h 847874"/>
              <a:gd name="csX15" fmla="*/ 982385 w 6670015"/>
              <a:gd name="csY15" fmla="*/ 549655 h 847874"/>
              <a:gd name="csX16" fmla="*/ 897404 w 6670015"/>
              <a:gd name="csY16" fmla="*/ 82499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982385 w 6670015"/>
              <a:gd name="csY14" fmla="*/ 549655 h 847874"/>
              <a:gd name="csX15" fmla="*/ 897404 w 6670015"/>
              <a:gd name="csY15" fmla="*/ 824995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875153 w 5399862"/>
              <a:gd name="csY12" fmla="*/ 550146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982385 w 5399862"/>
              <a:gd name="csY12" fmla="*/ 549655 h 828394"/>
              <a:gd name="csX13" fmla="*/ 897404 w 5399862"/>
              <a:gd name="csY13" fmla="*/ 824995 h 828394"/>
              <a:gd name="csX14" fmla="*/ 764832 w 5399862"/>
              <a:gd name="csY14" fmla="*/ 549655 h 828394"/>
              <a:gd name="csX15" fmla="*/ 292336 w 5399862"/>
              <a:gd name="csY15" fmla="*/ 549655 h 828394"/>
              <a:gd name="csX16" fmla="*/ 0 w 5399862"/>
              <a:gd name="csY16" fmla="*/ 828394 h 828394"/>
              <a:gd name="csX17" fmla="*/ 120846 w 5399862"/>
              <a:gd name="csY17" fmla="*/ 550647 h 828394"/>
              <a:gd name="csX18" fmla="*/ 29070 w 5399862"/>
              <a:gd name="csY18" fmla="*/ 458871 h 828394"/>
              <a:gd name="csX19" fmla="*/ 29070 w 5399862"/>
              <a:gd name="csY19" fmla="*/ 458873 h 828394"/>
              <a:gd name="csX20" fmla="*/ 29070 w 5399862"/>
              <a:gd name="csY20" fmla="*/ 321211 h 828394"/>
              <a:gd name="csX21" fmla="*/ 29070 w 5399862"/>
              <a:gd name="csY21" fmla="*/ 321211 h 828394"/>
              <a:gd name="csX22" fmla="*/ 29070 w 5399862"/>
              <a:gd name="csY22"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983770 w 5399862"/>
              <a:gd name="csY12" fmla="*/ 548142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5160751 w 5399862"/>
              <a:gd name="csY12" fmla="*/ 554041 h 828394"/>
              <a:gd name="csX13" fmla="*/ 4983770 w 5399862"/>
              <a:gd name="csY13" fmla="*/ 548142 h 828394"/>
              <a:gd name="csX14" fmla="*/ 982385 w 5399862"/>
              <a:gd name="csY14" fmla="*/ 549655 h 828394"/>
              <a:gd name="csX15" fmla="*/ 897404 w 5399862"/>
              <a:gd name="csY15" fmla="*/ 824995 h 828394"/>
              <a:gd name="csX16" fmla="*/ 764832 w 5399862"/>
              <a:gd name="csY16" fmla="*/ 549655 h 828394"/>
              <a:gd name="csX17" fmla="*/ 292336 w 5399862"/>
              <a:gd name="csY17" fmla="*/ 549655 h 828394"/>
              <a:gd name="csX18" fmla="*/ 0 w 5399862"/>
              <a:gd name="csY18" fmla="*/ 828394 h 828394"/>
              <a:gd name="csX19" fmla="*/ 120846 w 5399862"/>
              <a:gd name="csY19" fmla="*/ 550647 h 828394"/>
              <a:gd name="csX20" fmla="*/ 29070 w 5399862"/>
              <a:gd name="csY20" fmla="*/ 458871 h 828394"/>
              <a:gd name="csX21" fmla="*/ 29070 w 5399862"/>
              <a:gd name="csY21" fmla="*/ 458873 h 828394"/>
              <a:gd name="csX22" fmla="*/ 29070 w 5399862"/>
              <a:gd name="csY22" fmla="*/ 321211 h 828394"/>
              <a:gd name="csX23" fmla="*/ 29070 w 5399862"/>
              <a:gd name="csY23" fmla="*/ 321211 h 828394"/>
              <a:gd name="csX24" fmla="*/ 29070 w 5399862"/>
              <a:gd name="csY24" fmla="*/ 91776 h 828394"/>
              <a:gd name="csX0" fmla="*/ 29070 w 5803781"/>
              <a:gd name="csY0" fmla="*/ 91776 h 878506"/>
              <a:gd name="csX1" fmla="*/ 120846 w 5803781"/>
              <a:gd name="csY1" fmla="*/ 0 h 878506"/>
              <a:gd name="csX2" fmla="*/ 924202 w 5803781"/>
              <a:gd name="csY2" fmla="*/ 0 h 878506"/>
              <a:gd name="csX3" fmla="*/ 924202 w 5803781"/>
              <a:gd name="csY3" fmla="*/ 0 h 878506"/>
              <a:gd name="csX4" fmla="*/ 2266900 w 5803781"/>
              <a:gd name="csY4" fmla="*/ 0 h 878506"/>
              <a:gd name="csX5" fmla="*/ 5308086 w 5803781"/>
              <a:gd name="csY5" fmla="*/ 0 h 878506"/>
              <a:gd name="csX6" fmla="*/ 5399862 w 5803781"/>
              <a:gd name="csY6" fmla="*/ 91776 h 878506"/>
              <a:gd name="csX7" fmla="*/ 5399862 w 5803781"/>
              <a:gd name="csY7" fmla="*/ 321211 h 878506"/>
              <a:gd name="csX8" fmla="*/ 5399862 w 5803781"/>
              <a:gd name="csY8" fmla="*/ 321211 h 878506"/>
              <a:gd name="csX9" fmla="*/ 5399862 w 5803781"/>
              <a:gd name="csY9" fmla="*/ 458873 h 878506"/>
              <a:gd name="csX10" fmla="*/ 5399862 w 5803781"/>
              <a:gd name="csY10" fmla="*/ 458871 h 878506"/>
              <a:gd name="csX11" fmla="*/ 5308086 w 5803781"/>
              <a:gd name="csY11" fmla="*/ 550647 h 878506"/>
              <a:gd name="csX12" fmla="*/ 5803781 w 5803781"/>
              <a:gd name="csY12" fmla="*/ 878506 h 878506"/>
              <a:gd name="csX13" fmla="*/ 4983770 w 5803781"/>
              <a:gd name="csY13" fmla="*/ 548142 h 878506"/>
              <a:gd name="csX14" fmla="*/ 982385 w 5803781"/>
              <a:gd name="csY14" fmla="*/ 549655 h 878506"/>
              <a:gd name="csX15" fmla="*/ 897404 w 5803781"/>
              <a:gd name="csY15" fmla="*/ 824995 h 878506"/>
              <a:gd name="csX16" fmla="*/ 764832 w 5803781"/>
              <a:gd name="csY16" fmla="*/ 549655 h 878506"/>
              <a:gd name="csX17" fmla="*/ 292336 w 5803781"/>
              <a:gd name="csY17" fmla="*/ 549655 h 878506"/>
              <a:gd name="csX18" fmla="*/ 0 w 5803781"/>
              <a:gd name="csY18" fmla="*/ 828394 h 878506"/>
              <a:gd name="csX19" fmla="*/ 120846 w 5803781"/>
              <a:gd name="csY19" fmla="*/ 550647 h 878506"/>
              <a:gd name="csX20" fmla="*/ 29070 w 5803781"/>
              <a:gd name="csY20" fmla="*/ 458871 h 878506"/>
              <a:gd name="csX21" fmla="*/ 29070 w 5803781"/>
              <a:gd name="csY21" fmla="*/ 458873 h 878506"/>
              <a:gd name="csX22" fmla="*/ 29070 w 5803781"/>
              <a:gd name="csY22" fmla="*/ 321211 h 878506"/>
              <a:gd name="csX23" fmla="*/ 29070 w 5803781"/>
              <a:gd name="csY23" fmla="*/ 321211 h 878506"/>
              <a:gd name="csX24" fmla="*/ 29070 w 5803781"/>
              <a:gd name="csY24" fmla="*/ 91776 h 8785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Lst>
            <a:rect l="l" t="t" r="r" b="b"/>
            <a:pathLst>
              <a:path w="5803781" h="878506">
                <a:moveTo>
                  <a:pt x="29070" y="91776"/>
                </a:moveTo>
                <a:cubicBezTo>
                  <a:pt x="29070" y="41090"/>
                  <a:pt x="70160" y="0"/>
                  <a:pt x="120846" y="0"/>
                </a:cubicBezTo>
                <a:lnTo>
                  <a:pt x="924202" y="0"/>
                </a:lnTo>
                <a:lnTo>
                  <a:pt x="924202" y="0"/>
                </a:lnTo>
                <a:lnTo>
                  <a:pt x="2266900" y="0"/>
                </a:lnTo>
                <a:lnTo>
                  <a:pt x="5308086" y="0"/>
                </a:lnTo>
                <a:cubicBezTo>
                  <a:pt x="5358772" y="0"/>
                  <a:pt x="5399862" y="41090"/>
                  <a:pt x="5399862" y="91776"/>
                </a:cubicBezTo>
                <a:lnTo>
                  <a:pt x="5399862" y="321211"/>
                </a:lnTo>
                <a:lnTo>
                  <a:pt x="5399862" y="321211"/>
                </a:lnTo>
                <a:lnTo>
                  <a:pt x="5399862" y="458873"/>
                </a:lnTo>
                <a:lnTo>
                  <a:pt x="5399862" y="458871"/>
                </a:lnTo>
                <a:cubicBezTo>
                  <a:pt x="5399862" y="509557"/>
                  <a:pt x="5358772" y="550647"/>
                  <a:pt x="5308086" y="550647"/>
                </a:cubicBezTo>
                <a:lnTo>
                  <a:pt x="5803781" y="878506"/>
                </a:lnTo>
                <a:lnTo>
                  <a:pt x="4983770" y="548142"/>
                </a:lnTo>
                <a:lnTo>
                  <a:pt x="982385" y="549655"/>
                </a:lnTo>
                <a:lnTo>
                  <a:pt x="897404" y="824995"/>
                </a:lnTo>
                <a:lnTo>
                  <a:pt x="764832" y="549655"/>
                </a:lnTo>
                <a:lnTo>
                  <a:pt x="292336" y="549655"/>
                </a:lnTo>
                <a:lnTo>
                  <a:pt x="0" y="828394"/>
                </a:lnTo>
                <a:lnTo>
                  <a:pt x="120846" y="550647"/>
                </a:lnTo>
                <a:cubicBezTo>
                  <a:pt x="70160" y="550647"/>
                  <a:pt x="29070" y="509557"/>
                  <a:pt x="29070" y="458871"/>
                </a:cubicBezTo>
                <a:lnTo>
                  <a:pt x="29070" y="458873"/>
                </a:lnTo>
                <a:lnTo>
                  <a:pt x="29070" y="321211"/>
                </a:lnTo>
                <a:lnTo>
                  <a:pt x="29070" y="321211"/>
                </a:lnTo>
                <a:lnTo>
                  <a:pt x="29070" y="91776"/>
                </a:lnTo>
                <a:close/>
              </a:path>
            </a:pathLst>
          </a:custGeom>
          <a:noFill/>
          <a:ln>
            <a:gradFill flip="none" rotWithShape="1">
              <a:gsLst>
                <a:gs pos="0">
                  <a:schemeClr val="accent1"/>
                </a:gs>
                <a:gs pos="100000">
                  <a:schemeClr val="accent4"/>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35880824"/>
      </p:ext>
    </p:extLst>
  </p:cSld>
  <p:clrMapOvr>
    <a:masterClrMapping/>
  </p:clrMapOvr>
  <mc:AlternateContent xmlns:mc="http://schemas.openxmlformats.org/markup-compatibility/2006" xmlns:p14="http://schemas.microsoft.com/office/powerpoint/2010/main">
    <mc:Choice Requires="p14">
      <p:transition spd="slow" p14:dur="2000" advTm="36254"/>
    </mc:Choice>
    <mc:Fallback xmlns="">
      <p:transition spd="slow" advTm="3625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9A467-DC69-C549-F785-F16815E52440}"/>
              </a:ext>
            </a:extLst>
          </p:cNvPr>
          <p:cNvSpPr>
            <a:spLocks noGrp="1"/>
          </p:cNvSpPr>
          <p:nvPr>
            <p:ph type="title"/>
          </p:nvPr>
        </p:nvSpPr>
        <p:spPr/>
        <p:txBody>
          <a:bodyPr/>
          <a:lstStyle/>
          <a:p>
            <a:r>
              <a:rPr kumimoji="1" lang="en-US" altLang="ja-JP" dirty="0"/>
              <a:t>Landmark Ready Abstraction (LRA) </a:t>
            </a:r>
            <a:r>
              <a:rPr kumimoji="1" lang="ja-JP" altLang="en-US"/>
              <a:t>の全体像</a:t>
            </a:r>
          </a:p>
        </p:txBody>
      </p:sp>
      <p:sp>
        <p:nvSpPr>
          <p:cNvPr id="3" name="コンテンツ プレースホルダー 2">
            <a:extLst>
              <a:ext uri="{FF2B5EF4-FFF2-40B4-BE49-F238E27FC236}">
                <a16:creationId xmlns:a16="http://schemas.microsoft.com/office/drawing/2014/main" id="{12064C26-1272-C7BB-4681-41444D7D9C5F}"/>
              </a:ext>
            </a:extLst>
          </p:cNvPr>
          <p:cNvSpPr>
            <a:spLocks noGrp="1"/>
          </p:cNvSpPr>
          <p:nvPr>
            <p:ph idx="1"/>
          </p:nvPr>
        </p:nvSpPr>
        <p:spPr/>
        <p:txBody>
          <a:bodyPr/>
          <a:lstStyle/>
          <a:p>
            <a:pPr marL="514350" indent="-514350">
              <a:buFont typeface="+mj-lt"/>
              <a:buAutoNum type="arabicPeriod"/>
            </a:pPr>
            <a:r>
              <a:rPr kumimoji="1" lang="ja-JP" altLang="en-US"/>
              <a:t>事前分析</a:t>
            </a:r>
            <a:br>
              <a:rPr kumimoji="1" lang="en-US" altLang="ja-JP" dirty="0"/>
            </a:br>
            <a:r>
              <a:rPr kumimoji="1" lang="ja-JP" altLang="en-US" sz="2400" b="0">
                <a:solidFill>
                  <a:schemeClr val="tx2"/>
                </a:solidFill>
              </a:rPr>
              <a:t>モデルの構造を静的に解析し、目標達成に不可欠なボトルネック</a:t>
            </a:r>
            <a:br>
              <a:rPr kumimoji="1" lang="en-US" altLang="ja-JP" sz="2400" b="0" dirty="0">
                <a:solidFill>
                  <a:schemeClr val="tx2"/>
                </a:solidFill>
              </a:rPr>
            </a:br>
            <a:r>
              <a:rPr kumimoji="1" lang="ja-JP" altLang="en-US" sz="2400" b="0">
                <a:solidFill>
                  <a:schemeClr val="tx2"/>
                </a:solidFill>
              </a:rPr>
              <a:t>（</a:t>
            </a:r>
            <a:r>
              <a:rPr kumimoji="1" lang="en-US" altLang="ja-JP" sz="2400" b="0" dirty="0">
                <a:solidFill>
                  <a:schemeClr val="tx2"/>
                </a:solidFill>
              </a:rPr>
              <a:t>Pre-Marking</a:t>
            </a:r>
            <a:r>
              <a:rPr kumimoji="1" lang="ja-JP" altLang="en-US" sz="2400" b="0">
                <a:solidFill>
                  <a:schemeClr val="tx2"/>
                </a:solidFill>
              </a:rPr>
              <a:t>アクション）を特定する</a:t>
            </a:r>
            <a:endParaRPr kumimoji="1" lang="en-US" altLang="ja-JP" sz="2400" b="0" dirty="0">
              <a:solidFill>
                <a:schemeClr val="tx2"/>
              </a:solidFill>
            </a:endParaRPr>
          </a:p>
          <a:p>
            <a:pPr marL="514350" indent="-514350">
              <a:buFont typeface="+mj-lt"/>
              <a:buAutoNum type="arabicPeriod"/>
            </a:pPr>
            <a:r>
              <a:rPr lang="ja-JP" altLang="en-US"/>
              <a:t>探索</a:t>
            </a:r>
            <a:br>
              <a:rPr lang="en-US" altLang="ja-JP" dirty="0"/>
            </a:br>
            <a:r>
              <a:rPr lang="ja-JP" altLang="en-US" sz="2400" b="0">
                <a:solidFill>
                  <a:schemeClr val="tx2"/>
                </a:solidFill>
              </a:rPr>
              <a:t>特定した</a:t>
            </a:r>
            <a:r>
              <a:rPr lang="en-US" altLang="ja-JP" sz="2400" b="0" dirty="0">
                <a:solidFill>
                  <a:schemeClr val="tx2"/>
                </a:solidFill>
              </a:rPr>
              <a:t>Pre-Marking</a:t>
            </a:r>
            <a:r>
              <a:rPr lang="ja-JP" altLang="en-US" sz="2400" b="0">
                <a:solidFill>
                  <a:schemeClr val="tx2"/>
                </a:solidFill>
              </a:rPr>
              <a:t>アクションを中間目標（ランドマーク）として利用し、効率的なヒューリスティック探索を行う</a:t>
            </a:r>
            <a:endParaRPr kumimoji="1" lang="ja-JP" altLang="en-US" b="0">
              <a:solidFill>
                <a:schemeClr val="tx2"/>
              </a:solidFill>
            </a:endParaRPr>
          </a:p>
        </p:txBody>
      </p:sp>
      <p:sp>
        <p:nvSpPr>
          <p:cNvPr id="4" name="テキスト プレースホルダー 3">
            <a:extLst>
              <a:ext uri="{FF2B5EF4-FFF2-40B4-BE49-F238E27FC236}">
                <a16:creationId xmlns:a16="http://schemas.microsoft.com/office/drawing/2014/main" id="{C96C24F1-FDEF-E986-5E8F-CB10988D1143}"/>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a:t>
            </a:r>
            <a:r>
              <a:rPr lang="en-US" altLang="ja-JP" dirty="0"/>
              <a:t>k Ready Abstraction</a:t>
            </a:r>
            <a:endParaRPr kumimoji="1" lang="ja-JP" altLang="en-US"/>
          </a:p>
        </p:txBody>
      </p:sp>
    </p:spTree>
    <p:extLst>
      <p:ext uri="{BB962C8B-B14F-4D97-AF65-F5344CB8AC3E}">
        <p14:creationId xmlns:p14="http://schemas.microsoft.com/office/powerpoint/2010/main" val="3672472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0FDAE-17B2-4303-6469-4FCBB793781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23114D-35E5-31EB-F053-59D0D9483760}"/>
              </a:ext>
            </a:extLst>
          </p:cNvPr>
          <p:cNvSpPr>
            <a:spLocks noGrp="1"/>
          </p:cNvSpPr>
          <p:nvPr>
            <p:ph type="title"/>
          </p:nvPr>
        </p:nvSpPr>
        <p:spPr/>
        <p:txBody>
          <a:bodyPr/>
          <a:lstStyle/>
          <a:p>
            <a:r>
              <a:rPr kumimoji="1" lang="en-US" altLang="ja-JP" dirty="0"/>
              <a:t>Landmark Ready Abstraction (LRA) </a:t>
            </a:r>
            <a:r>
              <a:rPr kumimoji="1" lang="ja-JP" altLang="en-US"/>
              <a:t>の全体像</a:t>
            </a:r>
          </a:p>
        </p:txBody>
      </p:sp>
      <p:sp>
        <p:nvSpPr>
          <p:cNvPr id="3" name="コンテンツ プレースホルダー 2">
            <a:extLst>
              <a:ext uri="{FF2B5EF4-FFF2-40B4-BE49-F238E27FC236}">
                <a16:creationId xmlns:a16="http://schemas.microsoft.com/office/drawing/2014/main" id="{CD4AF792-9A1C-FEEC-FBEF-BBA49C474E41}"/>
              </a:ext>
            </a:extLst>
          </p:cNvPr>
          <p:cNvSpPr>
            <a:spLocks noGrp="1"/>
          </p:cNvSpPr>
          <p:nvPr>
            <p:ph idx="1"/>
          </p:nvPr>
        </p:nvSpPr>
        <p:spPr/>
        <p:txBody>
          <a:bodyPr/>
          <a:lstStyle/>
          <a:p>
            <a:pPr marL="514350" indent="-514350">
              <a:buFont typeface="+mj-lt"/>
              <a:buAutoNum type="arabicPeriod"/>
            </a:pPr>
            <a:r>
              <a:rPr kumimoji="1" lang="ja-JP" altLang="en-US"/>
              <a:t>事前分析</a:t>
            </a:r>
            <a:br>
              <a:rPr kumimoji="1" lang="en-US" altLang="ja-JP" dirty="0"/>
            </a:br>
            <a:r>
              <a:rPr kumimoji="1" lang="ja-JP" altLang="en-US" sz="2400" b="0">
                <a:solidFill>
                  <a:schemeClr val="tx2"/>
                </a:solidFill>
              </a:rPr>
              <a:t>モデルの構造を静的に解析し、目標達成に不可欠なボトルネック</a:t>
            </a:r>
            <a:br>
              <a:rPr kumimoji="1" lang="en-US" altLang="ja-JP" sz="2400" b="0" dirty="0">
                <a:solidFill>
                  <a:schemeClr val="tx2"/>
                </a:solidFill>
              </a:rPr>
            </a:br>
            <a:r>
              <a:rPr kumimoji="1" lang="ja-JP" altLang="en-US" sz="2400" b="0">
                <a:solidFill>
                  <a:schemeClr val="tx2"/>
                </a:solidFill>
              </a:rPr>
              <a:t>（</a:t>
            </a:r>
            <a:r>
              <a:rPr kumimoji="1" lang="en-US" altLang="ja-JP" sz="2400" b="0" dirty="0">
                <a:solidFill>
                  <a:schemeClr val="tx2"/>
                </a:solidFill>
              </a:rPr>
              <a:t>Pre-Marking</a:t>
            </a:r>
            <a:r>
              <a:rPr kumimoji="1" lang="ja-JP" altLang="en-US" sz="2400" b="0">
                <a:solidFill>
                  <a:schemeClr val="tx2"/>
                </a:solidFill>
              </a:rPr>
              <a:t>アクション）を特定する</a:t>
            </a:r>
            <a:endParaRPr kumimoji="1" lang="en-US" altLang="ja-JP" sz="2400" b="0" dirty="0">
              <a:solidFill>
                <a:schemeClr val="tx2"/>
              </a:solidFill>
            </a:endParaRPr>
          </a:p>
          <a:p>
            <a:pPr marL="514350" indent="-514350">
              <a:buClr>
                <a:schemeClr val="bg2"/>
              </a:buClr>
              <a:buFont typeface="+mj-lt"/>
              <a:buAutoNum type="arabicPeriod"/>
            </a:pPr>
            <a:r>
              <a:rPr lang="ja-JP" altLang="en-US">
                <a:solidFill>
                  <a:schemeClr val="bg2"/>
                </a:solidFill>
              </a:rPr>
              <a:t>探索</a:t>
            </a:r>
            <a:br>
              <a:rPr lang="en-US" altLang="ja-JP" dirty="0">
                <a:solidFill>
                  <a:schemeClr val="bg2"/>
                </a:solidFill>
              </a:rPr>
            </a:br>
            <a:r>
              <a:rPr lang="ja-JP" altLang="en-US" sz="2400" b="0">
                <a:solidFill>
                  <a:schemeClr val="bg2"/>
                </a:solidFill>
              </a:rPr>
              <a:t>特定した</a:t>
            </a:r>
            <a:r>
              <a:rPr lang="en-US" altLang="ja-JP" sz="2400" b="0" dirty="0">
                <a:solidFill>
                  <a:schemeClr val="bg2"/>
                </a:solidFill>
              </a:rPr>
              <a:t>Pre-Marking</a:t>
            </a:r>
            <a:r>
              <a:rPr lang="ja-JP" altLang="en-US" sz="2400" b="0">
                <a:solidFill>
                  <a:schemeClr val="bg2"/>
                </a:solidFill>
              </a:rPr>
              <a:t>アクションを中間目標（ランドマーク）として利用し、効率的なヒューリスティック探索を行う</a:t>
            </a:r>
            <a:endParaRPr kumimoji="1" lang="ja-JP" altLang="en-US" b="0">
              <a:solidFill>
                <a:schemeClr val="bg2"/>
              </a:solidFill>
            </a:endParaRPr>
          </a:p>
        </p:txBody>
      </p:sp>
      <p:sp>
        <p:nvSpPr>
          <p:cNvPr id="4" name="テキスト プレースホルダー 3">
            <a:extLst>
              <a:ext uri="{FF2B5EF4-FFF2-40B4-BE49-F238E27FC236}">
                <a16:creationId xmlns:a16="http://schemas.microsoft.com/office/drawing/2014/main" id="{369E5679-1C25-DA05-9180-11BB38F7CFE1}"/>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a:t>
            </a:r>
            <a:r>
              <a:rPr lang="en-US" altLang="ja-JP" dirty="0"/>
              <a:t>k Ready Abstraction</a:t>
            </a:r>
            <a:endParaRPr kumimoji="1" lang="ja-JP" altLang="en-US"/>
          </a:p>
        </p:txBody>
      </p:sp>
    </p:spTree>
    <p:extLst>
      <p:ext uri="{BB962C8B-B14F-4D97-AF65-F5344CB8AC3E}">
        <p14:creationId xmlns:p14="http://schemas.microsoft.com/office/powerpoint/2010/main" val="285398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051F66-51A9-D11C-93B8-C4646D2A030E}"/>
              </a:ext>
            </a:extLst>
          </p:cNvPr>
          <p:cNvSpPr>
            <a:spLocks noGrp="1"/>
          </p:cNvSpPr>
          <p:nvPr>
            <p:ph type="title"/>
          </p:nvPr>
        </p:nvSpPr>
        <p:spPr/>
        <p:txBody>
          <a:bodyPr/>
          <a:lstStyle/>
          <a:p>
            <a:r>
              <a:rPr kumimoji="1" lang="en-US" altLang="ja-JP" dirty="0"/>
              <a:t>Pre-Marking</a:t>
            </a:r>
            <a:r>
              <a:rPr kumimoji="1" lang="ja-JP" altLang="en-US"/>
              <a:t>アクション</a:t>
            </a:r>
            <a:r>
              <a:rPr kumimoji="1" lang="en-US" altLang="ja-JP" dirty="0"/>
              <a:t> (PMA</a:t>
            </a:r>
            <a:r>
              <a:rPr lang="en-US" altLang="ja-JP" dirty="0"/>
              <a:t>)</a:t>
            </a:r>
            <a:endParaRPr kumimoji="1" lang="ja-JP" altLang="en-US"/>
          </a:p>
        </p:txBody>
      </p:sp>
      <p:sp>
        <p:nvSpPr>
          <p:cNvPr id="3" name="コンテンツ プレースホルダー 2">
            <a:extLst>
              <a:ext uri="{FF2B5EF4-FFF2-40B4-BE49-F238E27FC236}">
                <a16:creationId xmlns:a16="http://schemas.microsoft.com/office/drawing/2014/main" id="{3C7F64B2-6DAC-A65C-C1E3-2BABA2596BFF}"/>
              </a:ext>
            </a:extLst>
          </p:cNvPr>
          <p:cNvSpPr>
            <a:spLocks noGrp="1"/>
          </p:cNvSpPr>
          <p:nvPr>
            <p:ph idx="1"/>
          </p:nvPr>
        </p:nvSpPr>
        <p:spPr>
          <a:xfrm>
            <a:off x="558800" y="2013155"/>
            <a:ext cx="11099800" cy="2340174"/>
          </a:xfrm>
        </p:spPr>
        <p:txBody>
          <a:bodyPr>
            <a:normAutofit fontScale="85000" lnSpcReduction="20000"/>
          </a:bodyPr>
          <a:lstStyle/>
          <a:p>
            <a:pPr marL="0" indent="0">
              <a:buNone/>
            </a:pPr>
            <a:r>
              <a:rPr kumimoji="1" lang="en-US" altLang="ja-JP" dirty="0"/>
              <a:t>Marking</a:t>
            </a:r>
            <a:r>
              <a:rPr kumimoji="1" lang="ja-JP" altLang="en-US"/>
              <a:t>アクション</a:t>
            </a:r>
            <a:r>
              <a:rPr lang="ja-JP" altLang="en-US"/>
              <a:t>を起点とする</a:t>
            </a:r>
            <a:r>
              <a:rPr kumimoji="1" lang="ja-JP" altLang="en-US"/>
              <a:t>依存関係により再帰的に</a:t>
            </a:r>
            <a:r>
              <a:rPr lang="ja-JP" altLang="en-US"/>
              <a:t>定義</a:t>
            </a:r>
            <a:endParaRPr kumimoji="1" lang="en-US" altLang="ja-JP" dirty="0"/>
          </a:p>
          <a:p>
            <a:r>
              <a:rPr kumimoji="1" lang="en-US" altLang="ja-JP" dirty="0"/>
              <a:t>Primary Pre-Marking</a:t>
            </a:r>
            <a:r>
              <a:rPr kumimoji="1" lang="ja-JP" altLang="en-US"/>
              <a:t>アクション</a:t>
            </a:r>
            <a:r>
              <a:rPr kumimoji="1" lang="en-US" altLang="ja-JP" dirty="0"/>
              <a:t> (PPMA</a:t>
            </a:r>
            <a:r>
              <a:rPr lang="en-US" altLang="ja-JP" dirty="0"/>
              <a:t>)</a:t>
            </a:r>
            <a:endParaRPr kumimoji="1" lang="en-US" altLang="ja-JP" dirty="0"/>
          </a:p>
          <a:p>
            <a:pPr marL="457200" lvl="1" indent="0">
              <a:buNone/>
            </a:pPr>
            <a:r>
              <a:rPr lang="en-US" altLang="ja-JP" sz="2800" dirty="0">
                <a:solidFill>
                  <a:schemeClr val="tx1"/>
                </a:solidFill>
              </a:rPr>
              <a:t>Marking</a:t>
            </a:r>
            <a:r>
              <a:rPr lang="ja-JP" altLang="en-US" sz="2800">
                <a:solidFill>
                  <a:schemeClr val="tx1"/>
                </a:solidFill>
              </a:rPr>
              <a:t>アクションの発火に直接必須なアクション</a:t>
            </a:r>
            <a:endParaRPr kumimoji="1" lang="en-US" altLang="ja-JP" dirty="0"/>
          </a:p>
          <a:p>
            <a:r>
              <a:rPr lang="en-US" altLang="ja-JP" dirty="0"/>
              <a:t>Secondary Pre-Marking</a:t>
            </a:r>
            <a:r>
              <a:rPr lang="ja-JP" altLang="en-US"/>
              <a:t>アクション</a:t>
            </a:r>
            <a:r>
              <a:rPr lang="en-US" altLang="ja-JP" dirty="0"/>
              <a:t> (SPMA)</a:t>
            </a:r>
          </a:p>
          <a:p>
            <a:pPr marL="457200" lvl="1" indent="0">
              <a:buNone/>
            </a:pPr>
            <a:r>
              <a:rPr kumimoji="1" lang="en-US" altLang="ja-JP" sz="2800" dirty="0">
                <a:solidFill>
                  <a:schemeClr val="tx1"/>
                </a:solidFill>
              </a:rPr>
              <a:t>PPMA</a:t>
            </a:r>
            <a:r>
              <a:rPr kumimoji="1" lang="ja-JP" altLang="en-US" sz="2800">
                <a:solidFill>
                  <a:schemeClr val="tx1"/>
                </a:solidFill>
              </a:rPr>
              <a:t>や他の</a:t>
            </a:r>
            <a:r>
              <a:rPr kumimoji="1" lang="en-US" altLang="ja-JP" sz="2800" dirty="0">
                <a:solidFill>
                  <a:schemeClr val="tx1"/>
                </a:solidFill>
              </a:rPr>
              <a:t>SPMA</a:t>
            </a:r>
            <a:r>
              <a:rPr lang="ja-JP" altLang="en-US" sz="2800">
                <a:solidFill>
                  <a:schemeClr val="tx1"/>
                </a:solidFill>
              </a:rPr>
              <a:t>の発火に必須なアクション</a:t>
            </a:r>
            <a:endParaRPr lang="en-US" altLang="ja-JP" sz="2800" dirty="0">
              <a:solidFill>
                <a:schemeClr val="tx1"/>
              </a:solidFill>
            </a:endParaRPr>
          </a:p>
        </p:txBody>
      </p:sp>
      <p:sp>
        <p:nvSpPr>
          <p:cNvPr id="4" name="テキスト プレースホルダー 3">
            <a:extLst>
              <a:ext uri="{FF2B5EF4-FFF2-40B4-BE49-F238E27FC236}">
                <a16:creationId xmlns:a16="http://schemas.microsoft.com/office/drawing/2014/main" id="{7611BCCD-68D3-628F-6620-8812743D47FA}"/>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a:t>
            </a:r>
            <a:r>
              <a:rPr kumimoji="1" lang="ja-JP" altLang="en-US"/>
              <a:t> </a:t>
            </a:r>
            <a:r>
              <a:rPr kumimoji="1" lang="en-US" altLang="ja-JP" dirty="0"/>
              <a:t>Ready Abstraction</a:t>
            </a:r>
            <a:r>
              <a:rPr kumimoji="1" lang="ja-JP" altLang="en-US"/>
              <a:t>（</a:t>
            </a:r>
            <a:r>
              <a:rPr kumimoji="1" lang="en-US" altLang="ja-JP" dirty="0"/>
              <a:t>1. </a:t>
            </a:r>
            <a:r>
              <a:rPr kumimoji="1" lang="ja-JP" altLang="en-US"/>
              <a:t>事前分析）</a:t>
            </a:r>
            <a:endParaRPr kumimoji="1" lang="en-US" altLang="ja-JP" dirty="0"/>
          </a:p>
        </p:txBody>
      </p:sp>
      <p:grpSp>
        <p:nvGrpSpPr>
          <p:cNvPr id="5" name="グループ化 4">
            <a:extLst>
              <a:ext uri="{FF2B5EF4-FFF2-40B4-BE49-F238E27FC236}">
                <a16:creationId xmlns:a16="http://schemas.microsoft.com/office/drawing/2014/main" id="{F6E47001-D8C2-CA9A-259B-56A58DA95291}"/>
              </a:ext>
            </a:extLst>
          </p:cNvPr>
          <p:cNvGrpSpPr/>
          <p:nvPr/>
        </p:nvGrpSpPr>
        <p:grpSpPr>
          <a:xfrm>
            <a:off x="1395343" y="4404779"/>
            <a:ext cx="9085861" cy="2083364"/>
            <a:chOff x="1071355" y="4142142"/>
            <a:chExt cx="9085861" cy="2083364"/>
          </a:xfrm>
        </p:grpSpPr>
        <p:sp>
          <p:nvSpPr>
            <p:cNvPr id="6" name="円/楕円 5">
              <a:extLst>
                <a:ext uri="{FF2B5EF4-FFF2-40B4-BE49-F238E27FC236}">
                  <a16:creationId xmlns:a16="http://schemas.microsoft.com/office/drawing/2014/main" id="{CAFA615C-019C-9C27-9DEE-6366DC04B4C8}"/>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7" name="円/楕円 6">
              <a:extLst>
                <a:ext uri="{FF2B5EF4-FFF2-40B4-BE49-F238E27FC236}">
                  <a16:creationId xmlns:a16="http://schemas.microsoft.com/office/drawing/2014/main" id="{259A58AE-D25C-4047-02E1-5CC5199D21CE}"/>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8" name="円/楕円 7">
              <a:extLst>
                <a:ext uri="{FF2B5EF4-FFF2-40B4-BE49-F238E27FC236}">
                  <a16:creationId xmlns:a16="http://schemas.microsoft.com/office/drawing/2014/main" id="{8A143E0F-7F69-249B-E049-BA8FC04A90F6}"/>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9" name="円/楕円 8">
              <a:extLst>
                <a:ext uri="{FF2B5EF4-FFF2-40B4-BE49-F238E27FC236}">
                  <a16:creationId xmlns:a16="http://schemas.microsoft.com/office/drawing/2014/main" id="{599500C3-BCEB-D1F1-A217-2A6BF583083C}"/>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10" name="円/楕円 9">
              <a:extLst>
                <a:ext uri="{FF2B5EF4-FFF2-40B4-BE49-F238E27FC236}">
                  <a16:creationId xmlns:a16="http://schemas.microsoft.com/office/drawing/2014/main" id="{CE904A26-A254-009B-046F-FFF187BC6009}"/>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11" name="円/楕円 10">
              <a:extLst>
                <a:ext uri="{FF2B5EF4-FFF2-40B4-BE49-F238E27FC236}">
                  <a16:creationId xmlns:a16="http://schemas.microsoft.com/office/drawing/2014/main" id="{C77C6F35-8A0D-F743-35C8-F42700A2A48A}"/>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12" name="円/楕円 11">
              <a:extLst>
                <a:ext uri="{FF2B5EF4-FFF2-40B4-BE49-F238E27FC236}">
                  <a16:creationId xmlns:a16="http://schemas.microsoft.com/office/drawing/2014/main" id="{A9BD4B41-727A-D2F7-E939-D46241719A61}"/>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13" name="円/楕円 12">
              <a:extLst>
                <a:ext uri="{FF2B5EF4-FFF2-40B4-BE49-F238E27FC236}">
                  <a16:creationId xmlns:a16="http://schemas.microsoft.com/office/drawing/2014/main" id="{60D8709E-E165-C168-26E5-446FE4AD3E1A}"/>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14" name="直線矢印コネクタ 13">
              <a:extLst>
                <a:ext uri="{FF2B5EF4-FFF2-40B4-BE49-F238E27FC236}">
                  <a16:creationId xmlns:a16="http://schemas.microsoft.com/office/drawing/2014/main" id="{1B844746-FE1C-2719-65C9-5237EAC806EC}"/>
                </a:ext>
              </a:extLst>
            </p:cNvPr>
            <p:cNvCxnSpPr>
              <a:stCxn id="6" idx="6"/>
              <a:endCxn id="7"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FF238AEB-6EC8-EB2D-150E-9E0BF9A2E30F}"/>
                </a:ext>
              </a:extLst>
            </p:cNvPr>
            <p:cNvCxnSpPr>
              <a:cxnSpLocks/>
              <a:stCxn id="7" idx="6"/>
              <a:endCxn id="8"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97A94368-6CFD-B8CF-01CF-62D8C51DD17F}"/>
                </a:ext>
              </a:extLst>
            </p:cNvPr>
            <p:cNvCxnSpPr>
              <a:cxnSpLocks/>
              <a:stCxn id="8" idx="6"/>
              <a:endCxn id="9"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直線矢印コネクタ 16">
              <a:extLst>
                <a:ext uri="{FF2B5EF4-FFF2-40B4-BE49-F238E27FC236}">
                  <a16:creationId xmlns:a16="http://schemas.microsoft.com/office/drawing/2014/main" id="{57699284-A9D3-E44B-74D4-18D6B0D45C45}"/>
                </a:ext>
              </a:extLst>
            </p:cNvPr>
            <p:cNvCxnSpPr>
              <a:cxnSpLocks/>
              <a:stCxn id="7" idx="4"/>
              <a:endCxn id="10"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曲線コネクタ 17">
              <a:extLst>
                <a:ext uri="{FF2B5EF4-FFF2-40B4-BE49-F238E27FC236}">
                  <a16:creationId xmlns:a16="http://schemas.microsoft.com/office/drawing/2014/main" id="{575FABC7-61FD-31CD-E7F6-98A8F3D3BA24}"/>
                </a:ext>
              </a:extLst>
            </p:cNvPr>
            <p:cNvCxnSpPr>
              <a:stCxn id="9" idx="3"/>
              <a:endCxn id="7"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a:extLst>
                <a:ext uri="{FF2B5EF4-FFF2-40B4-BE49-F238E27FC236}">
                  <a16:creationId xmlns:a16="http://schemas.microsoft.com/office/drawing/2014/main" id="{5034F14A-216B-2078-107D-315376456916}"/>
                </a:ext>
              </a:extLst>
            </p:cNvPr>
            <p:cNvCxnSpPr>
              <a:cxnSpLocks/>
              <a:stCxn id="10" idx="1"/>
              <a:endCxn id="6"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20" name="テキスト ボックス 19">
              <a:extLst>
                <a:ext uri="{FF2B5EF4-FFF2-40B4-BE49-F238E27FC236}">
                  <a16:creationId xmlns:a16="http://schemas.microsoft.com/office/drawing/2014/main" id="{90F2A397-6A76-C44F-F86D-0590458B74B6}"/>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21" name="テキスト ボックス 20">
              <a:extLst>
                <a:ext uri="{FF2B5EF4-FFF2-40B4-BE49-F238E27FC236}">
                  <a16:creationId xmlns:a16="http://schemas.microsoft.com/office/drawing/2014/main" id="{615588FA-4ACE-541C-66BC-2B789376887F}"/>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22" name="テキスト ボックス 21">
              <a:extLst>
                <a:ext uri="{FF2B5EF4-FFF2-40B4-BE49-F238E27FC236}">
                  <a16:creationId xmlns:a16="http://schemas.microsoft.com/office/drawing/2014/main" id="{7C9C6DBA-242A-905F-29A3-FB8E009ACF90}"/>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23" name="テキスト ボックス 22">
              <a:extLst>
                <a:ext uri="{FF2B5EF4-FFF2-40B4-BE49-F238E27FC236}">
                  <a16:creationId xmlns:a16="http://schemas.microsoft.com/office/drawing/2014/main" id="{318B5A7E-7FA3-910D-01CB-AD509D272F50}"/>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24" name="テキスト ボックス 23">
              <a:extLst>
                <a:ext uri="{FF2B5EF4-FFF2-40B4-BE49-F238E27FC236}">
                  <a16:creationId xmlns:a16="http://schemas.microsoft.com/office/drawing/2014/main" id="{78C56103-166D-26C3-BE21-F5B90A63801F}"/>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25" name="テキスト ボックス 24">
              <a:extLst>
                <a:ext uri="{FF2B5EF4-FFF2-40B4-BE49-F238E27FC236}">
                  <a16:creationId xmlns:a16="http://schemas.microsoft.com/office/drawing/2014/main" id="{D3A5F37F-9CCA-5982-D763-0227B4644FD9}"/>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26" name="直線矢印コネクタ 25">
              <a:extLst>
                <a:ext uri="{FF2B5EF4-FFF2-40B4-BE49-F238E27FC236}">
                  <a16:creationId xmlns:a16="http://schemas.microsoft.com/office/drawing/2014/main" id="{A210B445-D3E2-129D-7CD9-7E3F54680FCE}"/>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テキスト ボックス 26">
              <a:extLst>
                <a:ext uri="{FF2B5EF4-FFF2-40B4-BE49-F238E27FC236}">
                  <a16:creationId xmlns:a16="http://schemas.microsoft.com/office/drawing/2014/main" id="{BEA74AD7-85EE-3C0E-27F6-C1648E443C88}"/>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28" name="曲線コネクタ 27">
              <a:extLst>
                <a:ext uri="{FF2B5EF4-FFF2-40B4-BE49-F238E27FC236}">
                  <a16:creationId xmlns:a16="http://schemas.microsoft.com/office/drawing/2014/main" id="{2B5B804B-9645-29AE-375F-9E45546F742F}"/>
                </a:ext>
              </a:extLst>
            </p:cNvPr>
            <p:cNvCxnSpPr>
              <a:cxnSpLocks/>
              <a:stCxn id="13" idx="3"/>
              <a:endCxn id="12"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29" name="曲線コネクタ 28">
              <a:extLst>
                <a:ext uri="{FF2B5EF4-FFF2-40B4-BE49-F238E27FC236}">
                  <a16:creationId xmlns:a16="http://schemas.microsoft.com/office/drawing/2014/main" id="{3D6E697A-5A68-7E02-8985-549DBAF07A50}"/>
                </a:ext>
              </a:extLst>
            </p:cNvPr>
            <p:cNvCxnSpPr>
              <a:cxnSpLocks/>
              <a:stCxn id="12" idx="3"/>
              <a:endCxn id="11"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30" name="テキスト ボックス 29">
              <a:extLst>
                <a:ext uri="{FF2B5EF4-FFF2-40B4-BE49-F238E27FC236}">
                  <a16:creationId xmlns:a16="http://schemas.microsoft.com/office/drawing/2014/main" id="{2FAD46DD-1913-B7DA-6031-1B7D1B67C659}"/>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1" name="テキスト ボックス 30">
              <a:extLst>
                <a:ext uri="{FF2B5EF4-FFF2-40B4-BE49-F238E27FC236}">
                  <a16:creationId xmlns:a16="http://schemas.microsoft.com/office/drawing/2014/main" id="{EFE129B8-6229-362F-D007-2BCBB85B9EBB}"/>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2" name="円/楕円 31">
              <a:extLst>
                <a:ext uri="{FF2B5EF4-FFF2-40B4-BE49-F238E27FC236}">
                  <a16:creationId xmlns:a16="http://schemas.microsoft.com/office/drawing/2014/main" id="{AB01ADD2-DF15-B790-84A4-E2BDAC575CFD}"/>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0D3BB7CB-0A20-54A4-94DA-CCFD5D3ACFF4}"/>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34" name="円/楕円 33">
              <a:extLst>
                <a:ext uri="{FF2B5EF4-FFF2-40B4-BE49-F238E27FC236}">
                  <a16:creationId xmlns:a16="http://schemas.microsoft.com/office/drawing/2014/main" id="{015383EE-192D-2192-8960-A651E42164FA}"/>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050CE1FF-D70A-BF36-8038-01A215051031}"/>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36" name="円/楕円 35">
              <a:extLst>
                <a:ext uri="{FF2B5EF4-FFF2-40B4-BE49-F238E27FC236}">
                  <a16:creationId xmlns:a16="http://schemas.microsoft.com/office/drawing/2014/main" id="{C4B5B288-94C3-EAB9-A4EF-2B2380143FD5}"/>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D2BD83A0-AE7F-13F4-012B-70C064A1DBE0}"/>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38" name="直線矢印コネクタ 37">
              <a:extLst>
                <a:ext uri="{FF2B5EF4-FFF2-40B4-BE49-F238E27FC236}">
                  <a16:creationId xmlns:a16="http://schemas.microsoft.com/office/drawing/2014/main" id="{65B34D3A-2510-9CAA-6568-9ECA63A14E9F}"/>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テキスト ボックス 38">
              <a:extLst>
                <a:ext uri="{FF2B5EF4-FFF2-40B4-BE49-F238E27FC236}">
                  <a16:creationId xmlns:a16="http://schemas.microsoft.com/office/drawing/2014/main" id="{25407F85-52B0-49DB-466B-8F904BF1BE48}"/>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40" name="テキスト ボックス 39">
              <a:extLst>
                <a:ext uri="{FF2B5EF4-FFF2-40B4-BE49-F238E27FC236}">
                  <a16:creationId xmlns:a16="http://schemas.microsoft.com/office/drawing/2014/main" id="{F9873669-3C2F-E7FA-B38A-B484652244E1}"/>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41" name="テキスト ボックス 40">
              <a:extLst>
                <a:ext uri="{FF2B5EF4-FFF2-40B4-BE49-F238E27FC236}">
                  <a16:creationId xmlns:a16="http://schemas.microsoft.com/office/drawing/2014/main" id="{0E670350-1965-39CB-177B-8F2612F5B972}"/>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42" name="直線矢印コネクタ 41">
              <a:extLst>
                <a:ext uri="{FF2B5EF4-FFF2-40B4-BE49-F238E27FC236}">
                  <a16:creationId xmlns:a16="http://schemas.microsoft.com/office/drawing/2014/main" id="{D80BAE4D-611E-9C4A-CDC8-D471E65EEB9E}"/>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3" name="テキスト ボックス 42">
              <a:extLst>
                <a:ext uri="{FF2B5EF4-FFF2-40B4-BE49-F238E27FC236}">
                  <a16:creationId xmlns:a16="http://schemas.microsoft.com/office/drawing/2014/main" id="{08691DB7-E8BC-3959-9B4C-E3F48B45FFA9}"/>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44" name="円/楕円 43">
              <a:extLst>
                <a:ext uri="{FF2B5EF4-FFF2-40B4-BE49-F238E27FC236}">
                  <a16:creationId xmlns:a16="http://schemas.microsoft.com/office/drawing/2014/main" id="{DC95EC8D-1869-79AB-60F3-03062ED70E71}"/>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45" name="曲線コネクタ 44">
              <a:extLst>
                <a:ext uri="{FF2B5EF4-FFF2-40B4-BE49-F238E27FC236}">
                  <a16:creationId xmlns:a16="http://schemas.microsoft.com/office/drawing/2014/main" id="{40FA1925-E8F9-983D-E58A-1C17F30BD358}"/>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67B27492-D1CD-03C1-C829-152254F28BB1}"/>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
        <p:nvSpPr>
          <p:cNvPr id="47" name="角丸四角形吹き出し 47">
            <a:extLst>
              <a:ext uri="{FF2B5EF4-FFF2-40B4-BE49-F238E27FC236}">
                <a16:creationId xmlns:a16="http://schemas.microsoft.com/office/drawing/2014/main" id="{FB542C81-6261-C707-BF02-F151AF108704}"/>
              </a:ext>
            </a:extLst>
          </p:cNvPr>
          <p:cNvSpPr/>
          <p:nvPr/>
        </p:nvSpPr>
        <p:spPr>
          <a:xfrm>
            <a:off x="2885969" y="4198102"/>
            <a:ext cx="5803781" cy="580375"/>
          </a:xfrm>
          <a:custGeom>
            <a:avLst/>
            <a:gdLst>
              <a:gd name="connsiteX0" fmla="*/ 0 w 5370792"/>
              <a:gd name="connsiteY0" fmla="*/ 91776 h 550647"/>
              <a:gd name="connsiteX1" fmla="*/ 91776 w 5370792"/>
              <a:gd name="connsiteY1" fmla="*/ 0 h 550647"/>
              <a:gd name="connsiteX2" fmla="*/ 895132 w 5370792"/>
              <a:gd name="connsiteY2" fmla="*/ 0 h 550647"/>
              <a:gd name="connsiteX3" fmla="*/ 895132 w 5370792"/>
              <a:gd name="connsiteY3" fmla="*/ 0 h 550647"/>
              <a:gd name="connsiteX4" fmla="*/ 2237830 w 5370792"/>
              <a:gd name="connsiteY4" fmla="*/ 0 h 550647"/>
              <a:gd name="connsiteX5" fmla="*/ 5279016 w 5370792"/>
              <a:gd name="connsiteY5" fmla="*/ 0 h 550647"/>
              <a:gd name="connsiteX6" fmla="*/ 5370792 w 5370792"/>
              <a:gd name="connsiteY6" fmla="*/ 91776 h 550647"/>
              <a:gd name="connsiteX7" fmla="*/ 5370792 w 5370792"/>
              <a:gd name="connsiteY7" fmla="*/ 321211 h 550647"/>
              <a:gd name="connsiteX8" fmla="*/ 5370792 w 5370792"/>
              <a:gd name="connsiteY8" fmla="*/ 321211 h 550647"/>
              <a:gd name="connsiteX9" fmla="*/ 5370792 w 5370792"/>
              <a:gd name="connsiteY9" fmla="*/ 458873 h 550647"/>
              <a:gd name="connsiteX10" fmla="*/ 5370792 w 5370792"/>
              <a:gd name="connsiteY10" fmla="*/ 458871 h 550647"/>
              <a:gd name="connsiteX11" fmla="*/ 5279016 w 5370792"/>
              <a:gd name="connsiteY11" fmla="*/ 550647 h 550647"/>
              <a:gd name="connsiteX12" fmla="*/ 2237830 w 5370792"/>
              <a:gd name="connsiteY12" fmla="*/ 550647 h 550647"/>
              <a:gd name="connsiteX13" fmla="*/ 1577509 w 5370792"/>
              <a:gd name="connsiteY13" fmla="*/ 850832 h 550647"/>
              <a:gd name="connsiteX14" fmla="*/ 895132 w 5370792"/>
              <a:gd name="connsiteY14" fmla="*/ 550647 h 550647"/>
              <a:gd name="connsiteX15" fmla="*/ 91776 w 5370792"/>
              <a:gd name="connsiteY15" fmla="*/ 550647 h 550647"/>
              <a:gd name="connsiteX16" fmla="*/ 0 w 5370792"/>
              <a:gd name="connsiteY16" fmla="*/ 458871 h 550647"/>
              <a:gd name="connsiteX17" fmla="*/ 0 w 5370792"/>
              <a:gd name="connsiteY17" fmla="*/ 458873 h 550647"/>
              <a:gd name="connsiteX18" fmla="*/ 0 w 5370792"/>
              <a:gd name="connsiteY18" fmla="*/ 321211 h 550647"/>
              <a:gd name="connsiteX19" fmla="*/ 0 w 5370792"/>
              <a:gd name="connsiteY19" fmla="*/ 321211 h 550647"/>
              <a:gd name="connsiteX20" fmla="*/ 0 w 5370792"/>
              <a:gd name="connsiteY20" fmla="*/ 91776 h 550647"/>
              <a:gd name="connsiteX0" fmla="*/ 0 w 5370792"/>
              <a:gd name="connsiteY0" fmla="*/ 91776 h 850832"/>
              <a:gd name="connsiteX1" fmla="*/ 91776 w 5370792"/>
              <a:gd name="connsiteY1" fmla="*/ 0 h 850832"/>
              <a:gd name="connsiteX2" fmla="*/ 895132 w 5370792"/>
              <a:gd name="connsiteY2" fmla="*/ 0 h 850832"/>
              <a:gd name="connsiteX3" fmla="*/ 895132 w 5370792"/>
              <a:gd name="connsiteY3" fmla="*/ 0 h 850832"/>
              <a:gd name="connsiteX4" fmla="*/ 2237830 w 5370792"/>
              <a:gd name="connsiteY4" fmla="*/ 0 h 850832"/>
              <a:gd name="connsiteX5" fmla="*/ 5279016 w 5370792"/>
              <a:gd name="connsiteY5" fmla="*/ 0 h 850832"/>
              <a:gd name="connsiteX6" fmla="*/ 5370792 w 5370792"/>
              <a:gd name="connsiteY6" fmla="*/ 91776 h 850832"/>
              <a:gd name="connsiteX7" fmla="*/ 5370792 w 5370792"/>
              <a:gd name="connsiteY7" fmla="*/ 321211 h 850832"/>
              <a:gd name="connsiteX8" fmla="*/ 5370792 w 5370792"/>
              <a:gd name="connsiteY8" fmla="*/ 321211 h 850832"/>
              <a:gd name="connsiteX9" fmla="*/ 5370792 w 5370792"/>
              <a:gd name="connsiteY9" fmla="*/ 458873 h 850832"/>
              <a:gd name="connsiteX10" fmla="*/ 5370792 w 5370792"/>
              <a:gd name="connsiteY10" fmla="*/ 458871 h 850832"/>
              <a:gd name="connsiteX11" fmla="*/ 5279016 w 5370792"/>
              <a:gd name="connsiteY11" fmla="*/ 550647 h 850832"/>
              <a:gd name="connsiteX12" fmla="*/ 2237830 w 5370792"/>
              <a:gd name="connsiteY12" fmla="*/ 550647 h 850832"/>
              <a:gd name="connsiteX13" fmla="*/ 1577509 w 5370792"/>
              <a:gd name="connsiteY13" fmla="*/ 850832 h 850832"/>
              <a:gd name="connsiteX14" fmla="*/ 895132 w 5370792"/>
              <a:gd name="connsiteY14" fmla="*/ 550647 h 850832"/>
              <a:gd name="connsiteX15" fmla="*/ 367988 w 5370792"/>
              <a:gd name="connsiteY15" fmla="*/ 550843 h 850832"/>
              <a:gd name="connsiteX16" fmla="*/ 91776 w 5370792"/>
              <a:gd name="connsiteY16" fmla="*/ 550647 h 850832"/>
              <a:gd name="connsiteX17" fmla="*/ 0 w 5370792"/>
              <a:gd name="connsiteY17" fmla="*/ 458871 h 850832"/>
              <a:gd name="connsiteX18" fmla="*/ 0 w 5370792"/>
              <a:gd name="connsiteY18" fmla="*/ 458873 h 850832"/>
              <a:gd name="connsiteX19" fmla="*/ 0 w 5370792"/>
              <a:gd name="connsiteY19" fmla="*/ 321211 h 850832"/>
              <a:gd name="connsiteX20" fmla="*/ 0 w 5370792"/>
              <a:gd name="connsiteY20" fmla="*/ 321211 h 850832"/>
              <a:gd name="connsiteX21" fmla="*/ 0 w 5370792"/>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221207 w 5696867"/>
              <a:gd name="connsiteY14" fmla="*/ 550647 h 850832"/>
              <a:gd name="connsiteX15" fmla="*/ 0 w 5696867"/>
              <a:gd name="connsiteY15" fmla="*/ 804231 h 850832"/>
              <a:gd name="connsiteX16" fmla="*/ 417851 w 5696867"/>
              <a:gd name="connsiteY16" fmla="*/ 550647 h 850832"/>
              <a:gd name="connsiteX17" fmla="*/ 326075 w 5696867"/>
              <a:gd name="connsiteY17" fmla="*/ 458871 h 850832"/>
              <a:gd name="connsiteX18" fmla="*/ 326075 w 5696867"/>
              <a:gd name="connsiteY18" fmla="*/ 458873 h 850832"/>
              <a:gd name="connsiteX19" fmla="*/ 326075 w 5696867"/>
              <a:gd name="connsiteY19" fmla="*/ 321211 h 850832"/>
              <a:gd name="connsiteX20" fmla="*/ 326075 w 5696867"/>
              <a:gd name="connsiteY20" fmla="*/ 321211 h 850832"/>
              <a:gd name="connsiteX21" fmla="*/ 326075 w 5696867"/>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740666 w 5696867"/>
              <a:gd name="connsiteY14" fmla="*/ 561859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811005 w 5696867"/>
              <a:gd name="connsiteY14" fmla="*/ 546786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665758 w 5696867"/>
              <a:gd name="connsiteY12" fmla="*/ 762463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0879 w 5696867"/>
              <a:gd name="connsiteY7" fmla="*/ 249997 h 850832"/>
              <a:gd name="connsiteX8" fmla="*/ 5696867 w 5696867"/>
              <a:gd name="connsiteY8" fmla="*/ 321211 h 850832"/>
              <a:gd name="connsiteX9" fmla="*/ 5696867 w 5696867"/>
              <a:gd name="connsiteY9" fmla="*/ 321211 h 850832"/>
              <a:gd name="connsiteX10" fmla="*/ 5696867 w 5696867"/>
              <a:gd name="connsiteY10" fmla="*/ 458873 h 850832"/>
              <a:gd name="connsiteX11" fmla="*/ 5696867 w 5696867"/>
              <a:gd name="connsiteY11" fmla="*/ 458871 h 850832"/>
              <a:gd name="connsiteX12" fmla="*/ 5605091 w 5696867"/>
              <a:gd name="connsiteY12" fmla="*/ 550647 h 850832"/>
              <a:gd name="connsiteX13" fmla="*/ 5665758 w 5696867"/>
              <a:gd name="connsiteY13" fmla="*/ 762463 h 850832"/>
              <a:gd name="connsiteX14" fmla="*/ 4434835 w 5696867"/>
              <a:gd name="connsiteY14" fmla="*/ 551448 h 850832"/>
              <a:gd name="connsiteX15" fmla="*/ 2563905 w 5696867"/>
              <a:gd name="connsiteY15" fmla="*/ 550647 h 850832"/>
              <a:gd name="connsiteX16" fmla="*/ 1903584 w 5696867"/>
              <a:gd name="connsiteY16" fmla="*/ 850832 h 850832"/>
              <a:gd name="connsiteX17" fmla="*/ 1811005 w 5696867"/>
              <a:gd name="connsiteY17" fmla="*/ 546786 h 850832"/>
              <a:gd name="connsiteX18" fmla="*/ 1221207 w 5696867"/>
              <a:gd name="connsiteY18" fmla="*/ 550647 h 850832"/>
              <a:gd name="connsiteX19" fmla="*/ 0 w 5696867"/>
              <a:gd name="connsiteY19" fmla="*/ 804231 h 850832"/>
              <a:gd name="connsiteX20" fmla="*/ 417851 w 5696867"/>
              <a:gd name="connsiteY20" fmla="*/ 550647 h 850832"/>
              <a:gd name="connsiteX21" fmla="*/ 326075 w 5696867"/>
              <a:gd name="connsiteY21" fmla="*/ 458871 h 850832"/>
              <a:gd name="connsiteX22" fmla="*/ 326075 w 5696867"/>
              <a:gd name="connsiteY22" fmla="*/ 458873 h 850832"/>
              <a:gd name="connsiteX23" fmla="*/ 326075 w 5696867"/>
              <a:gd name="connsiteY23" fmla="*/ 321211 h 850832"/>
              <a:gd name="connsiteX24" fmla="*/ 326075 w 5696867"/>
              <a:gd name="connsiteY24" fmla="*/ 321211 h 850832"/>
              <a:gd name="connsiteX25" fmla="*/ 326075 w 5696867"/>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65758 w 6967020"/>
              <a:gd name="connsiteY13" fmla="*/ 762463 h 850832"/>
              <a:gd name="connsiteX14" fmla="*/ 4434835 w 6967020"/>
              <a:gd name="connsiteY14" fmla="*/ 551448 h 850832"/>
              <a:gd name="connsiteX15" fmla="*/ 2563905 w 6967020"/>
              <a:gd name="connsiteY15" fmla="*/ 550647 h 850832"/>
              <a:gd name="connsiteX16" fmla="*/ 1903584 w 6967020"/>
              <a:gd name="connsiteY16" fmla="*/ 850832 h 850832"/>
              <a:gd name="connsiteX17" fmla="*/ 1811005 w 6967020"/>
              <a:gd name="connsiteY17" fmla="*/ 546786 h 850832"/>
              <a:gd name="connsiteX18" fmla="*/ 1221207 w 6967020"/>
              <a:gd name="connsiteY18" fmla="*/ 550647 h 850832"/>
              <a:gd name="connsiteX19" fmla="*/ 0 w 6967020"/>
              <a:gd name="connsiteY19" fmla="*/ 804231 h 850832"/>
              <a:gd name="connsiteX20" fmla="*/ 417851 w 6967020"/>
              <a:gd name="connsiteY20" fmla="*/ 550647 h 850832"/>
              <a:gd name="connsiteX21" fmla="*/ 326075 w 6967020"/>
              <a:gd name="connsiteY21" fmla="*/ 458871 h 850832"/>
              <a:gd name="connsiteX22" fmla="*/ 326075 w 6967020"/>
              <a:gd name="connsiteY22" fmla="*/ 458873 h 850832"/>
              <a:gd name="connsiteX23" fmla="*/ 326075 w 6967020"/>
              <a:gd name="connsiteY23" fmla="*/ 321211 h 850832"/>
              <a:gd name="connsiteX24" fmla="*/ 326075 w 6967020"/>
              <a:gd name="connsiteY24" fmla="*/ 321211 h 850832"/>
              <a:gd name="connsiteX25" fmla="*/ 326075 w 6967020"/>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36087 w 6967020"/>
              <a:gd name="connsiteY13" fmla="*/ 658380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203908 w 6967020"/>
              <a:gd name="connsiteY13" fmla="*/ 5628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2079519 w 6967020"/>
              <a:gd name="connsiteY18" fmla="*/ 550414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2079519 w 6967020"/>
              <a:gd name="connsiteY17" fmla="*/ 550414 h 847874"/>
              <a:gd name="connsiteX18" fmla="*/ 1221207 w 6967020"/>
              <a:gd name="connsiteY18" fmla="*/ 550647 h 847874"/>
              <a:gd name="connsiteX19" fmla="*/ 0 w 6967020"/>
              <a:gd name="connsiteY19" fmla="*/ 804231 h 847874"/>
              <a:gd name="connsiteX20" fmla="*/ 417851 w 6967020"/>
              <a:gd name="connsiteY20" fmla="*/ 550647 h 847874"/>
              <a:gd name="connsiteX21" fmla="*/ 326075 w 6967020"/>
              <a:gd name="connsiteY21" fmla="*/ 458871 h 847874"/>
              <a:gd name="connsiteX22" fmla="*/ 326075 w 6967020"/>
              <a:gd name="connsiteY22" fmla="*/ 458873 h 847874"/>
              <a:gd name="connsiteX23" fmla="*/ 326075 w 6967020"/>
              <a:gd name="connsiteY23" fmla="*/ 321211 h 847874"/>
              <a:gd name="connsiteX24" fmla="*/ 326075 w 6967020"/>
              <a:gd name="connsiteY24" fmla="*/ 321211 h 847874"/>
              <a:gd name="connsiteX25" fmla="*/ 326075 w 6967020"/>
              <a:gd name="connsiteY25"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1221207 w 6967020"/>
              <a:gd name="connsiteY17" fmla="*/ 550647 h 847874"/>
              <a:gd name="connsiteX18" fmla="*/ 0 w 6967020"/>
              <a:gd name="connsiteY18" fmla="*/ 804231 h 847874"/>
              <a:gd name="connsiteX19" fmla="*/ 417851 w 6967020"/>
              <a:gd name="connsiteY19" fmla="*/ 550647 h 847874"/>
              <a:gd name="connsiteX20" fmla="*/ 326075 w 6967020"/>
              <a:gd name="connsiteY20" fmla="*/ 458871 h 847874"/>
              <a:gd name="connsiteX21" fmla="*/ 326075 w 6967020"/>
              <a:gd name="connsiteY21" fmla="*/ 458873 h 847874"/>
              <a:gd name="connsiteX22" fmla="*/ 326075 w 6967020"/>
              <a:gd name="connsiteY22" fmla="*/ 321211 h 847874"/>
              <a:gd name="connsiteX23" fmla="*/ 326075 w 6967020"/>
              <a:gd name="connsiteY23" fmla="*/ 321211 h 847874"/>
              <a:gd name="connsiteX24" fmla="*/ 326075 w 6967020"/>
              <a:gd name="connsiteY24"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1221207 w 6967020"/>
              <a:gd name="connsiteY16" fmla="*/ 550647 h 847874"/>
              <a:gd name="connsiteX17" fmla="*/ 0 w 6967020"/>
              <a:gd name="connsiteY17" fmla="*/ 804231 h 847874"/>
              <a:gd name="connsiteX18" fmla="*/ 417851 w 6967020"/>
              <a:gd name="connsiteY18" fmla="*/ 550647 h 847874"/>
              <a:gd name="connsiteX19" fmla="*/ 326075 w 6967020"/>
              <a:gd name="connsiteY19" fmla="*/ 458871 h 847874"/>
              <a:gd name="connsiteX20" fmla="*/ 326075 w 6967020"/>
              <a:gd name="connsiteY20" fmla="*/ 458873 h 847874"/>
              <a:gd name="connsiteX21" fmla="*/ 326075 w 6967020"/>
              <a:gd name="connsiteY21" fmla="*/ 321211 h 847874"/>
              <a:gd name="connsiteX22" fmla="*/ 326075 w 6967020"/>
              <a:gd name="connsiteY22" fmla="*/ 321211 h 847874"/>
              <a:gd name="connsiteX23" fmla="*/ 326075 w 6967020"/>
              <a:gd name="connsiteY23"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895132 w 6640945"/>
              <a:gd name="csY16" fmla="*/ 550647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91776 w 6640945"/>
              <a:gd name="csY16" fmla="*/ 550647 h 847874"/>
              <a:gd name="csX17" fmla="*/ 0 w 6640945"/>
              <a:gd name="csY17" fmla="*/ 458871 h 847874"/>
              <a:gd name="csX18" fmla="*/ 0 w 6640945"/>
              <a:gd name="csY18" fmla="*/ 458873 h 847874"/>
              <a:gd name="csX19" fmla="*/ 0 w 6640945"/>
              <a:gd name="csY19" fmla="*/ 321211 h 847874"/>
              <a:gd name="csX20" fmla="*/ 0 w 6640945"/>
              <a:gd name="csY20" fmla="*/ 321211 h 847874"/>
              <a:gd name="csX21" fmla="*/ 0 w 6640945"/>
              <a:gd name="csY21"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154490 w 6640945"/>
              <a:gd name="csY17" fmla="*/ 546256 h 847874"/>
              <a:gd name="csX18" fmla="*/ 91776 w 6640945"/>
              <a:gd name="csY18" fmla="*/ 550647 h 847874"/>
              <a:gd name="csX19" fmla="*/ 0 w 6640945"/>
              <a:gd name="csY19" fmla="*/ 458871 h 847874"/>
              <a:gd name="csX20" fmla="*/ 0 w 6640945"/>
              <a:gd name="csY20" fmla="*/ 458873 h 847874"/>
              <a:gd name="csX21" fmla="*/ 0 w 6640945"/>
              <a:gd name="csY21" fmla="*/ 321211 h 847874"/>
              <a:gd name="csX22" fmla="*/ 0 w 6640945"/>
              <a:gd name="csY22" fmla="*/ 321211 h 847874"/>
              <a:gd name="csX23" fmla="*/ 0 w 664094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292336 w 6670015"/>
              <a:gd name="csY16" fmla="*/ 549655 h 847874"/>
              <a:gd name="csX17" fmla="*/ 0 w 6670015"/>
              <a:gd name="csY17" fmla="*/ 828394 h 847874"/>
              <a:gd name="csX18" fmla="*/ 120846 w 6670015"/>
              <a:gd name="csY18" fmla="*/ 550647 h 847874"/>
              <a:gd name="csX19" fmla="*/ 29070 w 6670015"/>
              <a:gd name="csY19" fmla="*/ 458871 h 847874"/>
              <a:gd name="csX20" fmla="*/ 29070 w 6670015"/>
              <a:gd name="csY20" fmla="*/ 458873 h 847874"/>
              <a:gd name="csX21" fmla="*/ 29070 w 6670015"/>
              <a:gd name="csY21" fmla="*/ 321211 h 847874"/>
              <a:gd name="csX22" fmla="*/ 29070 w 6670015"/>
              <a:gd name="csY22" fmla="*/ 321211 h 847874"/>
              <a:gd name="csX23" fmla="*/ 29070 w 667001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60012 w 6670015"/>
              <a:gd name="csY17" fmla="*/ 54965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97404 w 6670015"/>
              <a:gd name="csY17" fmla="*/ 82499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4137830 w 6670015"/>
              <a:gd name="csY14" fmla="*/ 551448 h 847874"/>
              <a:gd name="csX15" fmla="*/ 982385 w 6670015"/>
              <a:gd name="csY15" fmla="*/ 549655 h 847874"/>
              <a:gd name="csX16" fmla="*/ 897404 w 6670015"/>
              <a:gd name="csY16" fmla="*/ 82499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982385 w 6670015"/>
              <a:gd name="csY14" fmla="*/ 549655 h 847874"/>
              <a:gd name="csX15" fmla="*/ 897404 w 6670015"/>
              <a:gd name="csY15" fmla="*/ 824995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875153 w 5399862"/>
              <a:gd name="csY12" fmla="*/ 550146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982385 w 5399862"/>
              <a:gd name="csY12" fmla="*/ 549655 h 828394"/>
              <a:gd name="csX13" fmla="*/ 897404 w 5399862"/>
              <a:gd name="csY13" fmla="*/ 824995 h 828394"/>
              <a:gd name="csX14" fmla="*/ 764832 w 5399862"/>
              <a:gd name="csY14" fmla="*/ 549655 h 828394"/>
              <a:gd name="csX15" fmla="*/ 292336 w 5399862"/>
              <a:gd name="csY15" fmla="*/ 549655 h 828394"/>
              <a:gd name="csX16" fmla="*/ 0 w 5399862"/>
              <a:gd name="csY16" fmla="*/ 828394 h 828394"/>
              <a:gd name="csX17" fmla="*/ 120846 w 5399862"/>
              <a:gd name="csY17" fmla="*/ 550647 h 828394"/>
              <a:gd name="csX18" fmla="*/ 29070 w 5399862"/>
              <a:gd name="csY18" fmla="*/ 458871 h 828394"/>
              <a:gd name="csX19" fmla="*/ 29070 w 5399862"/>
              <a:gd name="csY19" fmla="*/ 458873 h 828394"/>
              <a:gd name="csX20" fmla="*/ 29070 w 5399862"/>
              <a:gd name="csY20" fmla="*/ 321211 h 828394"/>
              <a:gd name="csX21" fmla="*/ 29070 w 5399862"/>
              <a:gd name="csY21" fmla="*/ 321211 h 828394"/>
              <a:gd name="csX22" fmla="*/ 29070 w 5399862"/>
              <a:gd name="csY22"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983770 w 5399862"/>
              <a:gd name="csY12" fmla="*/ 548142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5160751 w 5399862"/>
              <a:gd name="csY12" fmla="*/ 554041 h 828394"/>
              <a:gd name="csX13" fmla="*/ 4983770 w 5399862"/>
              <a:gd name="csY13" fmla="*/ 548142 h 828394"/>
              <a:gd name="csX14" fmla="*/ 982385 w 5399862"/>
              <a:gd name="csY14" fmla="*/ 549655 h 828394"/>
              <a:gd name="csX15" fmla="*/ 897404 w 5399862"/>
              <a:gd name="csY15" fmla="*/ 824995 h 828394"/>
              <a:gd name="csX16" fmla="*/ 764832 w 5399862"/>
              <a:gd name="csY16" fmla="*/ 549655 h 828394"/>
              <a:gd name="csX17" fmla="*/ 292336 w 5399862"/>
              <a:gd name="csY17" fmla="*/ 549655 h 828394"/>
              <a:gd name="csX18" fmla="*/ 0 w 5399862"/>
              <a:gd name="csY18" fmla="*/ 828394 h 828394"/>
              <a:gd name="csX19" fmla="*/ 120846 w 5399862"/>
              <a:gd name="csY19" fmla="*/ 550647 h 828394"/>
              <a:gd name="csX20" fmla="*/ 29070 w 5399862"/>
              <a:gd name="csY20" fmla="*/ 458871 h 828394"/>
              <a:gd name="csX21" fmla="*/ 29070 w 5399862"/>
              <a:gd name="csY21" fmla="*/ 458873 h 828394"/>
              <a:gd name="csX22" fmla="*/ 29070 w 5399862"/>
              <a:gd name="csY22" fmla="*/ 321211 h 828394"/>
              <a:gd name="csX23" fmla="*/ 29070 w 5399862"/>
              <a:gd name="csY23" fmla="*/ 321211 h 828394"/>
              <a:gd name="csX24" fmla="*/ 29070 w 5399862"/>
              <a:gd name="csY24" fmla="*/ 91776 h 828394"/>
              <a:gd name="csX0" fmla="*/ 29070 w 5803781"/>
              <a:gd name="csY0" fmla="*/ 91776 h 878506"/>
              <a:gd name="csX1" fmla="*/ 120846 w 5803781"/>
              <a:gd name="csY1" fmla="*/ 0 h 878506"/>
              <a:gd name="csX2" fmla="*/ 924202 w 5803781"/>
              <a:gd name="csY2" fmla="*/ 0 h 878506"/>
              <a:gd name="csX3" fmla="*/ 924202 w 5803781"/>
              <a:gd name="csY3" fmla="*/ 0 h 878506"/>
              <a:gd name="csX4" fmla="*/ 2266900 w 5803781"/>
              <a:gd name="csY4" fmla="*/ 0 h 878506"/>
              <a:gd name="csX5" fmla="*/ 5308086 w 5803781"/>
              <a:gd name="csY5" fmla="*/ 0 h 878506"/>
              <a:gd name="csX6" fmla="*/ 5399862 w 5803781"/>
              <a:gd name="csY6" fmla="*/ 91776 h 878506"/>
              <a:gd name="csX7" fmla="*/ 5399862 w 5803781"/>
              <a:gd name="csY7" fmla="*/ 321211 h 878506"/>
              <a:gd name="csX8" fmla="*/ 5399862 w 5803781"/>
              <a:gd name="csY8" fmla="*/ 321211 h 878506"/>
              <a:gd name="csX9" fmla="*/ 5399862 w 5803781"/>
              <a:gd name="csY9" fmla="*/ 458873 h 878506"/>
              <a:gd name="csX10" fmla="*/ 5399862 w 5803781"/>
              <a:gd name="csY10" fmla="*/ 458871 h 878506"/>
              <a:gd name="csX11" fmla="*/ 5308086 w 5803781"/>
              <a:gd name="csY11" fmla="*/ 550647 h 878506"/>
              <a:gd name="csX12" fmla="*/ 5803781 w 5803781"/>
              <a:gd name="csY12" fmla="*/ 878506 h 878506"/>
              <a:gd name="csX13" fmla="*/ 4983770 w 5803781"/>
              <a:gd name="csY13" fmla="*/ 548142 h 878506"/>
              <a:gd name="csX14" fmla="*/ 982385 w 5803781"/>
              <a:gd name="csY14" fmla="*/ 549655 h 878506"/>
              <a:gd name="csX15" fmla="*/ 897404 w 5803781"/>
              <a:gd name="csY15" fmla="*/ 824995 h 878506"/>
              <a:gd name="csX16" fmla="*/ 764832 w 5803781"/>
              <a:gd name="csY16" fmla="*/ 549655 h 878506"/>
              <a:gd name="csX17" fmla="*/ 292336 w 5803781"/>
              <a:gd name="csY17" fmla="*/ 549655 h 878506"/>
              <a:gd name="csX18" fmla="*/ 0 w 5803781"/>
              <a:gd name="csY18" fmla="*/ 828394 h 878506"/>
              <a:gd name="csX19" fmla="*/ 120846 w 5803781"/>
              <a:gd name="csY19" fmla="*/ 550647 h 878506"/>
              <a:gd name="csX20" fmla="*/ 29070 w 5803781"/>
              <a:gd name="csY20" fmla="*/ 458871 h 878506"/>
              <a:gd name="csX21" fmla="*/ 29070 w 5803781"/>
              <a:gd name="csY21" fmla="*/ 458873 h 878506"/>
              <a:gd name="csX22" fmla="*/ 29070 w 5803781"/>
              <a:gd name="csY22" fmla="*/ 321211 h 878506"/>
              <a:gd name="csX23" fmla="*/ 29070 w 5803781"/>
              <a:gd name="csY23" fmla="*/ 321211 h 878506"/>
              <a:gd name="csX24" fmla="*/ 29070 w 5803781"/>
              <a:gd name="csY24" fmla="*/ 91776 h 878506"/>
              <a:gd name="csX0" fmla="*/ 29070 w 5803781"/>
              <a:gd name="csY0" fmla="*/ 91776 h 878506"/>
              <a:gd name="csX1" fmla="*/ 120846 w 5803781"/>
              <a:gd name="csY1" fmla="*/ 0 h 878506"/>
              <a:gd name="csX2" fmla="*/ 924202 w 5803781"/>
              <a:gd name="csY2" fmla="*/ 0 h 878506"/>
              <a:gd name="csX3" fmla="*/ 924202 w 5803781"/>
              <a:gd name="csY3" fmla="*/ 0 h 878506"/>
              <a:gd name="csX4" fmla="*/ 2266900 w 5803781"/>
              <a:gd name="csY4" fmla="*/ 0 h 878506"/>
              <a:gd name="csX5" fmla="*/ 5308086 w 5803781"/>
              <a:gd name="csY5" fmla="*/ 0 h 878506"/>
              <a:gd name="csX6" fmla="*/ 5399862 w 5803781"/>
              <a:gd name="csY6" fmla="*/ 91776 h 878506"/>
              <a:gd name="csX7" fmla="*/ 5399862 w 5803781"/>
              <a:gd name="csY7" fmla="*/ 321211 h 878506"/>
              <a:gd name="csX8" fmla="*/ 5399862 w 5803781"/>
              <a:gd name="csY8" fmla="*/ 321211 h 878506"/>
              <a:gd name="csX9" fmla="*/ 5399862 w 5803781"/>
              <a:gd name="csY9" fmla="*/ 458873 h 878506"/>
              <a:gd name="csX10" fmla="*/ 5399862 w 5803781"/>
              <a:gd name="csY10" fmla="*/ 458871 h 878506"/>
              <a:gd name="csX11" fmla="*/ 5308086 w 5803781"/>
              <a:gd name="csY11" fmla="*/ 550647 h 878506"/>
              <a:gd name="csX12" fmla="*/ 5803781 w 5803781"/>
              <a:gd name="csY12" fmla="*/ 878506 h 878506"/>
              <a:gd name="csX13" fmla="*/ 4983770 w 5803781"/>
              <a:gd name="csY13" fmla="*/ 548142 h 878506"/>
              <a:gd name="csX14" fmla="*/ 982385 w 5803781"/>
              <a:gd name="csY14" fmla="*/ 549655 h 878506"/>
              <a:gd name="csX15" fmla="*/ 764832 w 5803781"/>
              <a:gd name="csY15" fmla="*/ 549655 h 878506"/>
              <a:gd name="csX16" fmla="*/ 292336 w 5803781"/>
              <a:gd name="csY16" fmla="*/ 549655 h 878506"/>
              <a:gd name="csX17" fmla="*/ 0 w 5803781"/>
              <a:gd name="csY17" fmla="*/ 828394 h 878506"/>
              <a:gd name="csX18" fmla="*/ 120846 w 5803781"/>
              <a:gd name="csY18" fmla="*/ 550647 h 878506"/>
              <a:gd name="csX19" fmla="*/ 29070 w 5803781"/>
              <a:gd name="csY19" fmla="*/ 458871 h 878506"/>
              <a:gd name="csX20" fmla="*/ 29070 w 5803781"/>
              <a:gd name="csY20" fmla="*/ 458873 h 878506"/>
              <a:gd name="csX21" fmla="*/ 29070 w 5803781"/>
              <a:gd name="csY21" fmla="*/ 321211 h 878506"/>
              <a:gd name="csX22" fmla="*/ 29070 w 5803781"/>
              <a:gd name="csY22" fmla="*/ 321211 h 878506"/>
              <a:gd name="csX23" fmla="*/ 29070 w 5803781"/>
              <a:gd name="csY23" fmla="*/ 91776 h 87850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Lst>
            <a:rect l="l" t="t" r="r" b="b"/>
            <a:pathLst>
              <a:path w="5803781" h="878506">
                <a:moveTo>
                  <a:pt x="29070" y="91776"/>
                </a:moveTo>
                <a:cubicBezTo>
                  <a:pt x="29070" y="41090"/>
                  <a:pt x="70160" y="0"/>
                  <a:pt x="120846" y="0"/>
                </a:cubicBezTo>
                <a:lnTo>
                  <a:pt x="924202" y="0"/>
                </a:lnTo>
                <a:lnTo>
                  <a:pt x="924202" y="0"/>
                </a:lnTo>
                <a:lnTo>
                  <a:pt x="2266900" y="0"/>
                </a:lnTo>
                <a:lnTo>
                  <a:pt x="5308086" y="0"/>
                </a:lnTo>
                <a:cubicBezTo>
                  <a:pt x="5358772" y="0"/>
                  <a:pt x="5399862" y="41090"/>
                  <a:pt x="5399862" y="91776"/>
                </a:cubicBezTo>
                <a:lnTo>
                  <a:pt x="5399862" y="321211"/>
                </a:lnTo>
                <a:lnTo>
                  <a:pt x="5399862" y="321211"/>
                </a:lnTo>
                <a:lnTo>
                  <a:pt x="5399862" y="458873"/>
                </a:lnTo>
                <a:lnTo>
                  <a:pt x="5399862" y="458871"/>
                </a:lnTo>
                <a:cubicBezTo>
                  <a:pt x="5399862" y="509557"/>
                  <a:pt x="5358772" y="550647"/>
                  <a:pt x="5308086" y="550647"/>
                </a:cubicBezTo>
                <a:lnTo>
                  <a:pt x="5803781" y="878506"/>
                </a:lnTo>
                <a:lnTo>
                  <a:pt x="4983770" y="548142"/>
                </a:lnTo>
                <a:lnTo>
                  <a:pt x="982385" y="549655"/>
                </a:lnTo>
                <a:lnTo>
                  <a:pt x="764832" y="549655"/>
                </a:lnTo>
                <a:lnTo>
                  <a:pt x="292336" y="549655"/>
                </a:lnTo>
                <a:lnTo>
                  <a:pt x="0" y="828394"/>
                </a:lnTo>
                <a:lnTo>
                  <a:pt x="120846" y="550647"/>
                </a:lnTo>
                <a:cubicBezTo>
                  <a:pt x="70160" y="550647"/>
                  <a:pt x="29070" y="509557"/>
                  <a:pt x="29070" y="458871"/>
                </a:cubicBezTo>
                <a:lnTo>
                  <a:pt x="29070" y="458873"/>
                </a:lnTo>
                <a:lnTo>
                  <a:pt x="29070" y="321211"/>
                </a:lnTo>
                <a:lnTo>
                  <a:pt x="29070" y="321211"/>
                </a:lnTo>
                <a:lnTo>
                  <a:pt x="29070" y="91776"/>
                </a:lnTo>
                <a:close/>
              </a:path>
            </a:pathLst>
          </a:custGeom>
          <a:solidFill>
            <a:schemeClr val="bg1"/>
          </a:solidFill>
          <a:ln>
            <a:gradFill flip="none" rotWithShape="1">
              <a:gsLst>
                <a:gs pos="0">
                  <a:schemeClr val="accent1"/>
                </a:gs>
                <a:gs pos="100000">
                  <a:schemeClr val="accent4"/>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4FE02CFC-8C7D-30BD-65AC-5AA4351197C9}"/>
              </a:ext>
            </a:extLst>
          </p:cNvPr>
          <p:cNvSpPr txBox="1"/>
          <p:nvPr/>
        </p:nvSpPr>
        <p:spPr>
          <a:xfrm>
            <a:off x="2915039" y="4202746"/>
            <a:ext cx="5370792" cy="369332"/>
          </a:xfrm>
          <a:prstGeom prst="rect">
            <a:avLst/>
          </a:prstGeom>
          <a:noFill/>
        </p:spPr>
        <p:txBody>
          <a:bodyPr wrap="square" rtlCol="0" anchor="ctr">
            <a:spAutoFit/>
          </a:bodyPr>
          <a:lstStyle/>
          <a:p>
            <a:pPr algn="ctr"/>
            <a:r>
              <a:rPr kumimoji="1" lang="en-US" altLang="ja-JP" dirty="0"/>
              <a:t>Primary Pre-Marking</a:t>
            </a:r>
            <a:r>
              <a:rPr kumimoji="1" lang="ja-JP" altLang="en-US"/>
              <a:t>アクション</a:t>
            </a:r>
          </a:p>
        </p:txBody>
      </p:sp>
      <p:sp>
        <p:nvSpPr>
          <p:cNvPr id="50" name="角丸四角形吹き出し 47">
            <a:extLst>
              <a:ext uri="{FF2B5EF4-FFF2-40B4-BE49-F238E27FC236}">
                <a16:creationId xmlns:a16="http://schemas.microsoft.com/office/drawing/2014/main" id="{67B05CFF-B408-32A4-E70E-63CF02B35108}"/>
              </a:ext>
            </a:extLst>
          </p:cNvPr>
          <p:cNvSpPr/>
          <p:nvPr/>
        </p:nvSpPr>
        <p:spPr>
          <a:xfrm>
            <a:off x="2728837" y="4978932"/>
            <a:ext cx="5561613" cy="889892"/>
          </a:xfrm>
          <a:custGeom>
            <a:avLst/>
            <a:gdLst>
              <a:gd name="connsiteX0" fmla="*/ 0 w 5370792"/>
              <a:gd name="connsiteY0" fmla="*/ 91776 h 550647"/>
              <a:gd name="connsiteX1" fmla="*/ 91776 w 5370792"/>
              <a:gd name="connsiteY1" fmla="*/ 0 h 550647"/>
              <a:gd name="connsiteX2" fmla="*/ 895132 w 5370792"/>
              <a:gd name="connsiteY2" fmla="*/ 0 h 550647"/>
              <a:gd name="connsiteX3" fmla="*/ 895132 w 5370792"/>
              <a:gd name="connsiteY3" fmla="*/ 0 h 550647"/>
              <a:gd name="connsiteX4" fmla="*/ 2237830 w 5370792"/>
              <a:gd name="connsiteY4" fmla="*/ 0 h 550647"/>
              <a:gd name="connsiteX5" fmla="*/ 5279016 w 5370792"/>
              <a:gd name="connsiteY5" fmla="*/ 0 h 550647"/>
              <a:gd name="connsiteX6" fmla="*/ 5370792 w 5370792"/>
              <a:gd name="connsiteY6" fmla="*/ 91776 h 550647"/>
              <a:gd name="connsiteX7" fmla="*/ 5370792 w 5370792"/>
              <a:gd name="connsiteY7" fmla="*/ 321211 h 550647"/>
              <a:gd name="connsiteX8" fmla="*/ 5370792 w 5370792"/>
              <a:gd name="connsiteY8" fmla="*/ 321211 h 550647"/>
              <a:gd name="connsiteX9" fmla="*/ 5370792 w 5370792"/>
              <a:gd name="connsiteY9" fmla="*/ 458873 h 550647"/>
              <a:gd name="connsiteX10" fmla="*/ 5370792 w 5370792"/>
              <a:gd name="connsiteY10" fmla="*/ 458871 h 550647"/>
              <a:gd name="connsiteX11" fmla="*/ 5279016 w 5370792"/>
              <a:gd name="connsiteY11" fmla="*/ 550647 h 550647"/>
              <a:gd name="connsiteX12" fmla="*/ 2237830 w 5370792"/>
              <a:gd name="connsiteY12" fmla="*/ 550647 h 550647"/>
              <a:gd name="connsiteX13" fmla="*/ 1577509 w 5370792"/>
              <a:gd name="connsiteY13" fmla="*/ 850832 h 550647"/>
              <a:gd name="connsiteX14" fmla="*/ 895132 w 5370792"/>
              <a:gd name="connsiteY14" fmla="*/ 550647 h 550647"/>
              <a:gd name="connsiteX15" fmla="*/ 91776 w 5370792"/>
              <a:gd name="connsiteY15" fmla="*/ 550647 h 550647"/>
              <a:gd name="connsiteX16" fmla="*/ 0 w 5370792"/>
              <a:gd name="connsiteY16" fmla="*/ 458871 h 550647"/>
              <a:gd name="connsiteX17" fmla="*/ 0 w 5370792"/>
              <a:gd name="connsiteY17" fmla="*/ 458873 h 550647"/>
              <a:gd name="connsiteX18" fmla="*/ 0 w 5370792"/>
              <a:gd name="connsiteY18" fmla="*/ 321211 h 550647"/>
              <a:gd name="connsiteX19" fmla="*/ 0 w 5370792"/>
              <a:gd name="connsiteY19" fmla="*/ 321211 h 550647"/>
              <a:gd name="connsiteX20" fmla="*/ 0 w 5370792"/>
              <a:gd name="connsiteY20" fmla="*/ 91776 h 550647"/>
              <a:gd name="connsiteX0" fmla="*/ 0 w 5370792"/>
              <a:gd name="connsiteY0" fmla="*/ 91776 h 850832"/>
              <a:gd name="connsiteX1" fmla="*/ 91776 w 5370792"/>
              <a:gd name="connsiteY1" fmla="*/ 0 h 850832"/>
              <a:gd name="connsiteX2" fmla="*/ 895132 w 5370792"/>
              <a:gd name="connsiteY2" fmla="*/ 0 h 850832"/>
              <a:gd name="connsiteX3" fmla="*/ 895132 w 5370792"/>
              <a:gd name="connsiteY3" fmla="*/ 0 h 850832"/>
              <a:gd name="connsiteX4" fmla="*/ 2237830 w 5370792"/>
              <a:gd name="connsiteY4" fmla="*/ 0 h 850832"/>
              <a:gd name="connsiteX5" fmla="*/ 5279016 w 5370792"/>
              <a:gd name="connsiteY5" fmla="*/ 0 h 850832"/>
              <a:gd name="connsiteX6" fmla="*/ 5370792 w 5370792"/>
              <a:gd name="connsiteY6" fmla="*/ 91776 h 850832"/>
              <a:gd name="connsiteX7" fmla="*/ 5370792 w 5370792"/>
              <a:gd name="connsiteY7" fmla="*/ 321211 h 850832"/>
              <a:gd name="connsiteX8" fmla="*/ 5370792 w 5370792"/>
              <a:gd name="connsiteY8" fmla="*/ 321211 h 850832"/>
              <a:gd name="connsiteX9" fmla="*/ 5370792 w 5370792"/>
              <a:gd name="connsiteY9" fmla="*/ 458873 h 850832"/>
              <a:gd name="connsiteX10" fmla="*/ 5370792 w 5370792"/>
              <a:gd name="connsiteY10" fmla="*/ 458871 h 850832"/>
              <a:gd name="connsiteX11" fmla="*/ 5279016 w 5370792"/>
              <a:gd name="connsiteY11" fmla="*/ 550647 h 850832"/>
              <a:gd name="connsiteX12" fmla="*/ 2237830 w 5370792"/>
              <a:gd name="connsiteY12" fmla="*/ 550647 h 850832"/>
              <a:gd name="connsiteX13" fmla="*/ 1577509 w 5370792"/>
              <a:gd name="connsiteY13" fmla="*/ 850832 h 850832"/>
              <a:gd name="connsiteX14" fmla="*/ 895132 w 5370792"/>
              <a:gd name="connsiteY14" fmla="*/ 550647 h 850832"/>
              <a:gd name="connsiteX15" fmla="*/ 367988 w 5370792"/>
              <a:gd name="connsiteY15" fmla="*/ 550843 h 850832"/>
              <a:gd name="connsiteX16" fmla="*/ 91776 w 5370792"/>
              <a:gd name="connsiteY16" fmla="*/ 550647 h 850832"/>
              <a:gd name="connsiteX17" fmla="*/ 0 w 5370792"/>
              <a:gd name="connsiteY17" fmla="*/ 458871 h 850832"/>
              <a:gd name="connsiteX18" fmla="*/ 0 w 5370792"/>
              <a:gd name="connsiteY18" fmla="*/ 458873 h 850832"/>
              <a:gd name="connsiteX19" fmla="*/ 0 w 5370792"/>
              <a:gd name="connsiteY19" fmla="*/ 321211 h 850832"/>
              <a:gd name="connsiteX20" fmla="*/ 0 w 5370792"/>
              <a:gd name="connsiteY20" fmla="*/ 321211 h 850832"/>
              <a:gd name="connsiteX21" fmla="*/ 0 w 5370792"/>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221207 w 5696867"/>
              <a:gd name="connsiteY14" fmla="*/ 550647 h 850832"/>
              <a:gd name="connsiteX15" fmla="*/ 0 w 5696867"/>
              <a:gd name="connsiteY15" fmla="*/ 804231 h 850832"/>
              <a:gd name="connsiteX16" fmla="*/ 417851 w 5696867"/>
              <a:gd name="connsiteY16" fmla="*/ 550647 h 850832"/>
              <a:gd name="connsiteX17" fmla="*/ 326075 w 5696867"/>
              <a:gd name="connsiteY17" fmla="*/ 458871 h 850832"/>
              <a:gd name="connsiteX18" fmla="*/ 326075 w 5696867"/>
              <a:gd name="connsiteY18" fmla="*/ 458873 h 850832"/>
              <a:gd name="connsiteX19" fmla="*/ 326075 w 5696867"/>
              <a:gd name="connsiteY19" fmla="*/ 321211 h 850832"/>
              <a:gd name="connsiteX20" fmla="*/ 326075 w 5696867"/>
              <a:gd name="connsiteY20" fmla="*/ 321211 h 850832"/>
              <a:gd name="connsiteX21" fmla="*/ 326075 w 5696867"/>
              <a:gd name="connsiteY21"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454227 w 5696867"/>
              <a:gd name="connsiteY14" fmla="*/ 649994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740666 w 5696867"/>
              <a:gd name="connsiteY14" fmla="*/ 561859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2563905 w 5696867"/>
              <a:gd name="connsiteY12" fmla="*/ 550647 h 850832"/>
              <a:gd name="connsiteX13" fmla="*/ 1903584 w 5696867"/>
              <a:gd name="connsiteY13" fmla="*/ 850832 h 850832"/>
              <a:gd name="connsiteX14" fmla="*/ 1811005 w 5696867"/>
              <a:gd name="connsiteY14" fmla="*/ 546786 h 850832"/>
              <a:gd name="connsiteX15" fmla="*/ 1221207 w 5696867"/>
              <a:gd name="connsiteY15" fmla="*/ 550647 h 850832"/>
              <a:gd name="connsiteX16" fmla="*/ 0 w 5696867"/>
              <a:gd name="connsiteY16" fmla="*/ 804231 h 850832"/>
              <a:gd name="connsiteX17" fmla="*/ 417851 w 5696867"/>
              <a:gd name="connsiteY17" fmla="*/ 550647 h 850832"/>
              <a:gd name="connsiteX18" fmla="*/ 326075 w 5696867"/>
              <a:gd name="connsiteY18" fmla="*/ 458871 h 850832"/>
              <a:gd name="connsiteX19" fmla="*/ 326075 w 5696867"/>
              <a:gd name="connsiteY19" fmla="*/ 458873 h 850832"/>
              <a:gd name="connsiteX20" fmla="*/ 326075 w 5696867"/>
              <a:gd name="connsiteY20" fmla="*/ 321211 h 850832"/>
              <a:gd name="connsiteX21" fmla="*/ 326075 w 5696867"/>
              <a:gd name="connsiteY21" fmla="*/ 321211 h 850832"/>
              <a:gd name="connsiteX22" fmla="*/ 326075 w 5696867"/>
              <a:gd name="connsiteY22"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2563905 w 5696867"/>
              <a:gd name="connsiteY13" fmla="*/ 550647 h 850832"/>
              <a:gd name="connsiteX14" fmla="*/ 1903584 w 5696867"/>
              <a:gd name="connsiteY14" fmla="*/ 850832 h 850832"/>
              <a:gd name="connsiteX15" fmla="*/ 1811005 w 5696867"/>
              <a:gd name="connsiteY15" fmla="*/ 546786 h 850832"/>
              <a:gd name="connsiteX16" fmla="*/ 1221207 w 5696867"/>
              <a:gd name="connsiteY16" fmla="*/ 550647 h 850832"/>
              <a:gd name="connsiteX17" fmla="*/ 0 w 5696867"/>
              <a:gd name="connsiteY17" fmla="*/ 804231 h 850832"/>
              <a:gd name="connsiteX18" fmla="*/ 417851 w 5696867"/>
              <a:gd name="connsiteY18" fmla="*/ 550647 h 850832"/>
              <a:gd name="connsiteX19" fmla="*/ 326075 w 5696867"/>
              <a:gd name="connsiteY19" fmla="*/ 458871 h 850832"/>
              <a:gd name="connsiteX20" fmla="*/ 326075 w 5696867"/>
              <a:gd name="connsiteY20" fmla="*/ 458873 h 850832"/>
              <a:gd name="connsiteX21" fmla="*/ 326075 w 5696867"/>
              <a:gd name="connsiteY21" fmla="*/ 321211 h 850832"/>
              <a:gd name="connsiteX22" fmla="*/ 326075 w 5696867"/>
              <a:gd name="connsiteY22" fmla="*/ 321211 h 850832"/>
              <a:gd name="connsiteX23" fmla="*/ 326075 w 5696867"/>
              <a:gd name="connsiteY23"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183437 w 5696867"/>
              <a:gd name="connsiteY12" fmla="*/ 556472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6867 w 5696867"/>
              <a:gd name="connsiteY7" fmla="*/ 321211 h 850832"/>
              <a:gd name="connsiteX8" fmla="*/ 5696867 w 5696867"/>
              <a:gd name="connsiteY8" fmla="*/ 321211 h 850832"/>
              <a:gd name="connsiteX9" fmla="*/ 5696867 w 5696867"/>
              <a:gd name="connsiteY9" fmla="*/ 458873 h 850832"/>
              <a:gd name="connsiteX10" fmla="*/ 5696867 w 5696867"/>
              <a:gd name="connsiteY10" fmla="*/ 458871 h 850832"/>
              <a:gd name="connsiteX11" fmla="*/ 5605091 w 5696867"/>
              <a:gd name="connsiteY11" fmla="*/ 550647 h 850832"/>
              <a:gd name="connsiteX12" fmla="*/ 5665758 w 5696867"/>
              <a:gd name="connsiteY12" fmla="*/ 762463 h 850832"/>
              <a:gd name="connsiteX13" fmla="*/ 4434835 w 5696867"/>
              <a:gd name="connsiteY13" fmla="*/ 551448 h 850832"/>
              <a:gd name="connsiteX14" fmla="*/ 2563905 w 5696867"/>
              <a:gd name="connsiteY14" fmla="*/ 550647 h 850832"/>
              <a:gd name="connsiteX15" fmla="*/ 1903584 w 5696867"/>
              <a:gd name="connsiteY15" fmla="*/ 850832 h 850832"/>
              <a:gd name="connsiteX16" fmla="*/ 1811005 w 5696867"/>
              <a:gd name="connsiteY16" fmla="*/ 546786 h 850832"/>
              <a:gd name="connsiteX17" fmla="*/ 1221207 w 5696867"/>
              <a:gd name="connsiteY17" fmla="*/ 550647 h 850832"/>
              <a:gd name="connsiteX18" fmla="*/ 0 w 5696867"/>
              <a:gd name="connsiteY18" fmla="*/ 804231 h 850832"/>
              <a:gd name="connsiteX19" fmla="*/ 417851 w 5696867"/>
              <a:gd name="connsiteY19" fmla="*/ 550647 h 850832"/>
              <a:gd name="connsiteX20" fmla="*/ 326075 w 5696867"/>
              <a:gd name="connsiteY20" fmla="*/ 458871 h 850832"/>
              <a:gd name="connsiteX21" fmla="*/ 326075 w 5696867"/>
              <a:gd name="connsiteY21" fmla="*/ 458873 h 850832"/>
              <a:gd name="connsiteX22" fmla="*/ 326075 w 5696867"/>
              <a:gd name="connsiteY22" fmla="*/ 321211 h 850832"/>
              <a:gd name="connsiteX23" fmla="*/ 326075 w 5696867"/>
              <a:gd name="connsiteY23" fmla="*/ 321211 h 850832"/>
              <a:gd name="connsiteX24" fmla="*/ 326075 w 5696867"/>
              <a:gd name="connsiteY24" fmla="*/ 91776 h 850832"/>
              <a:gd name="connsiteX0" fmla="*/ 326075 w 5696867"/>
              <a:gd name="connsiteY0" fmla="*/ 91776 h 850832"/>
              <a:gd name="connsiteX1" fmla="*/ 417851 w 5696867"/>
              <a:gd name="connsiteY1" fmla="*/ 0 h 850832"/>
              <a:gd name="connsiteX2" fmla="*/ 1221207 w 5696867"/>
              <a:gd name="connsiteY2" fmla="*/ 0 h 850832"/>
              <a:gd name="connsiteX3" fmla="*/ 1221207 w 5696867"/>
              <a:gd name="connsiteY3" fmla="*/ 0 h 850832"/>
              <a:gd name="connsiteX4" fmla="*/ 2563905 w 5696867"/>
              <a:gd name="connsiteY4" fmla="*/ 0 h 850832"/>
              <a:gd name="connsiteX5" fmla="*/ 5605091 w 5696867"/>
              <a:gd name="connsiteY5" fmla="*/ 0 h 850832"/>
              <a:gd name="connsiteX6" fmla="*/ 5696867 w 5696867"/>
              <a:gd name="connsiteY6" fmla="*/ 91776 h 850832"/>
              <a:gd name="connsiteX7" fmla="*/ 5690879 w 5696867"/>
              <a:gd name="connsiteY7" fmla="*/ 249997 h 850832"/>
              <a:gd name="connsiteX8" fmla="*/ 5696867 w 5696867"/>
              <a:gd name="connsiteY8" fmla="*/ 321211 h 850832"/>
              <a:gd name="connsiteX9" fmla="*/ 5696867 w 5696867"/>
              <a:gd name="connsiteY9" fmla="*/ 321211 h 850832"/>
              <a:gd name="connsiteX10" fmla="*/ 5696867 w 5696867"/>
              <a:gd name="connsiteY10" fmla="*/ 458873 h 850832"/>
              <a:gd name="connsiteX11" fmla="*/ 5696867 w 5696867"/>
              <a:gd name="connsiteY11" fmla="*/ 458871 h 850832"/>
              <a:gd name="connsiteX12" fmla="*/ 5605091 w 5696867"/>
              <a:gd name="connsiteY12" fmla="*/ 550647 h 850832"/>
              <a:gd name="connsiteX13" fmla="*/ 5665758 w 5696867"/>
              <a:gd name="connsiteY13" fmla="*/ 762463 h 850832"/>
              <a:gd name="connsiteX14" fmla="*/ 4434835 w 5696867"/>
              <a:gd name="connsiteY14" fmla="*/ 551448 h 850832"/>
              <a:gd name="connsiteX15" fmla="*/ 2563905 w 5696867"/>
              <a:gd name="connsiteY15" fmla="*/ 550647 h 850832"/>
              <a:gd name="connsiteX16" fmla="*/ 1903584 w 5696867"/>
              <a:gd name="connsiteY16" fmla="*/ 850832 h 850832"/>
              <a:gd name="connsiteX17" fmla="*/ 1811005 w 5696867"/>
              <a:gd name="connsiteY17" fmla="*/ 546786 h 850832"/>
              <a:gd name="connsiteX18" fmla="*/ 1221207 w 5696867"/>
              <a:gd name="connsiteY18" fmla="*/ 550647 h 850832"/>
              <a:gd name="connsiteX19" fmla="*/ 0 w 5696867"/>
              <a:gd name="connsiteY19" fmla="*/ 804231 h 850832"/>
              <a:gd name="connsiteX20" fmla="*/ 417851 w 5696867"/>
              <a:gd name="connsiteY20" fmla="*/ 550647 h 850832"/>
              <a:gd name="connsiteX21" fmla="*/ 326075 w 5696867"/>
              <a:gd name="connsiteY21" fmla="*/ 458871 h 850832"/>
              <a:gd name="connsiteX22" fmla="*/ 326075 w 5696867"/>
              <a:gd name="connsiteY22" fmla="*/ 458873 h 850832"/>
              <a:gd name="connsiteX23" fmla="*/ 326075 w 5696867"/>
              <a:gd name="connsiteY23" fmla="*/ 321211 h 850832"/>
              <a:gd name="connsiteX24" fmla="*/ 326075 w 5696867"/>
              <a:gd name="connsiteY24" fmla="*/ 321211 h 850832"/>
              <a:gd name="connsiteX25" fmla="*/ 326075 w 5696867"/>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65758 w 6967020"/>
              <a:gd name="connsiteY13" fmla="*/ 762463 h 850832"/>
              <a:gd name="connsiteX14" fmla="*/ 4434835 w 6967020"/>
              <a:gd name="connsiteY14" fmla="*/ 551448 h 850832"/>
              <a:gd name="connsiteX15" fmla="*/ 2563905 w 6967020"/>
              <a:gd name="connsiteY15" fmla="*/ 550647 h 850832"/>
              <a:gd name="connsiteX16" fmla="*/ 1903584 w 6967020"/>
              <a:gd name="connsiteY16" fmla="*/ 850832 h 850832"/>
              <a:gd name="connsiteX17" fmla="*/ 1811005 w 6967020"/>
              <a:gd name="connsiteY17" fmla="*/ 546786 h 850832"/>
              <a:gd name="connsiteX18" fmla="*/ 1221207 w 6967020"/>
              <a:gd name="connsiteY18" fmla="*/ 550647 h 850832"/>
              <a:gd name="connsiteX19" fmla="*/ 0 w 6967020"/>
              <a:gd name="connsiteY19" fmla="*/ 804231 h 850832"/>
              <a:gd name="connsiteX20" fmla="*/ 417851 w 6967020"/>
              <a:gd name="connsiteY20" fmla="*/ 550647 h 850832"/>
              <a:gd name="connsiteX21" fmla="*/ 326075 w 6967020"/>
              <a:gd name="connsiteY21" fmla="*/ 458871 h 850832"/>
              <a:gd name="connsiteX22" fmla="*/ 326075 w 6967020"/>
              <a:gd name="connsiteY22" fmla="*/ 458873 h 850832"/>
              <a:gd name="connsiteX23" fmla="*/ 326075 w 6967020"/>
              <a:gd name="connsiteY23" fmla="*/ 321211 h 850832"/>
              <a:gd name="connsiteX24" fmla="*/ 326075 w 6967020"/>
              <a:gd name="connsiteY24" fmla="*/ 321211 h 850832"/>
              <a:gd name="connsiteX25" fmla="*/ 326075 w 6967020"/>
              <a:gd name="connsiteY25"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636087 w 6967020"/>
              <a:gd name="connsiteY13" fmla="*/ 658380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203908 w 6967020"/>
              <a:gd name="connsiteY13" fmla="*/ 5628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1811005 w 6967020"/>
              <a:gd name="connsiteY18" fmla="*/ 546786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50832"/>
              <a:gd name="connsiteX1" fmla="*/ 417851 w 6967020"/>
              <a:gd name="connsiteY1" fmla="*/ 0 h 850832"/>
              <a:gd name="connsiteX2" fmla="*/ 1221207 w 6967020"/>
              <a:gd name="connsiteY2" fmla="*/ 0 h 850832"/>
              <a:gd name="connsiteX3" fmla="*/ 1221207 w 6967020"/>
              <a:gd name="connsiteY3" fmla="*/ 0 h 850832"/>
              <a:gd name="connsiteX4" fmla="*/ 2563905 w 6967020"/>
              <a:gd name="connsiteY4" fmla="*/ 0 h 850832"/>
              <a:gd name="connsiteX5" fmla="*/ 5605091 w 6967020"/>
              <a:gd name="connsiteY5" fmla="*/ 0 h 850832"/>
              <a:gd name="connsiteX6" fmla="*/ 5696867 w 6967020"/>
              <a:gd name="connsiteY6" fmla="*/ 91776 h 850832"/>
              <a:gd name="connsiteX7" fmla="*/ 6967020 w 6967020"/>
              <a:gd name="connsiteY7" fmla="*/ 847874 h 850832"/>
              <a:gd name="connsiteX8" fmla="*/ 5696867 w 6967020"/>
              <a:gd name="connsiteY8" fmla="*/ 321211 h 850832"/>
              <a:gd name="connsiteX9" fmla="*/ 5696867 w 6967020"/>
              <a:gd name="connsiteY9" fmla="*/ 321211 h 850832"/>
              <a:gd name="connsiteX10" fmla="*/ 5696867 w 6967020"/>
              <a:gd name="connsiteY10" fmla="*/ 458873 h 850832"/>
              <a:gd name="connsiteX11" fmla="*/ 5696867 w 6967020"/>
              <a:gd name="connsiteY11" fmla="*/ 458871 h 850832"/>
              <a:gd name="connsiteX12" fmla="*/ 5605091 w 6967020"/>
              <a:gd name="connsiteY12" fmla="*/ 550647 h 850832"/>
              <a:gd name="connsiteX13" fmla="*/ 5172158 w 6967020"/>
              <a:gd name="connsiteY13" fmla="*/ 550146 h 850832"/>
              <a:gd name="connsiteX14" fmla="*/ 5665758 w 6967020"/>
              <a:gd name="connsiteY14" fmla="*/ 762463 h 850832"/>
              <a:gd name="connsiteX15" fmla="*/ 4434835 w 6967020"/>
              <a:gd name="connsiteY15" fmla="*/ 551448 h 850832"/>
              <a:gd name="connsiteX16" fmla="*/ 2563905 w 6967020"/>
              <a:gd name="connsiteY16" fmla="*/ 550647 h 850832"/>
              <a:gd name="connsiteX17" fmla="*/ 1903584 w 6967020"/>
              <a:gd name="connsiteY17" fmla="*/ 850832 h 850832"/>
              <a:gd name="connsiteX18" fmla="*/ 2079519 w 6967020"/>
              <a:gd name="connsiteY18" fmla="*/ 550414 h 850832"/>
              <a:gd name="connsiteX19" fmla="*/ 1221207 w 6967020"/>
              <a:gd name="connsiteY19" fmla="*/ 550647 h 850832"/>
              <a:gd name="connsiteX20" fmla="*/ 0 w 6967020"/>
              <a:gd name="connsiteY20" fmla="*/ 804231 h 850832"/>
              <a:gd name="connsiteX21" fmla="*/ 417851 w 6967020"/>
              <a:gd name="connsiteY21" fmla="*/ 550647 h 850832"/>
              <a:gd name="connsiteX22" fmla="*/ 326075 w 6967020"/>
              <a:gd name="connsiteY22" fmla="*/ 458871 h 850832"/>
              <a:gd name="connsiteX23" fmla="*/ 326075 w 6967020"/>
              <a:gd name="connsiteY23" fmla="*/ 458873 h 850832"/>
              <a:gd name="connsiteX24" fmla="*/ 326075 w 6967020"/>
              <a:gd name="connsiteY24" fmla="*/ 321211 h 850832"/>
              <a:gd name="connsiteX25" fmla="*/ 326075 w 6967020"/>
              <a:gd name="connsiteY25" fmla="*/ 321211 h 850832"/>
              <a:gd name="connsiteX26" fmla="*/ 326075 w 6967020"/>
              <a:gd name="connsiteY26" fmla="*/ 91776 h 850832"/>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2079519 w 6967020"/>
              <a:gd name="connsiteY17" fmla="*/ 550414 h 847874"/>
              <a:gd name="connsiteX18" fmla="*/ 1221207 w 6967020"/>
              <a:gd name="connsiteY18" fmla="*/ 550647 h 847874"/>
              <a:gd name="connsiteX19" fmla="*/ 0 w 6967020"/>
              <a:gd name="connsiteY19" fmla="*/ 804231 h 847874"/>
              <a:gd name="connsiteX20" fmla="*/ 417851 w 6967020"/>
              <a:gd name="connsiteY20" fmla="*/ 550647 h 847874"/>
              <a:gd name="connsiteX21" fmla="*/ 326075 w 6967020"/>
              <a:gd name="connsiteY21" fmla="*/ 458871 h 847874"/>
              <a:gd name="connsiteX22" fmla="*/ 326075 w 6967020"/>
              <a:gd name="connsiteY22" fmla="*/ 458873 h 847874"/>
              <a:gd name="connsiteX23" fmla="*/ 326075 w 6967020"/>
              <a:gd name="connsiteY23" fmla="*/ 321211 h 847874"/>
              <a:gd name="connsiteX24" fmla="*/ 326075 w 6967020"/>
              <a:gd name="connsiteY24" fmla="*/ 321211 h 847874"/>
              <a:gd name="connsiteX25" fmla="*/ 326075 w 6967020"/>
              <a:gd name="connsiteY25"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2563905 w 6967020"/>
              <a:gd name="connsiteY16" fmla="*/ 550647 h 847874"/>
              <a:gd name="connsiteX17" fmla="*/ 1221207 w 6967020"/>
              <a:gd name="connsiteY17" fmla="*/ 550647 h 847874"/>
              <a:gd name="connsiteX18" fmla="*/ 0 w 6967020"/>
              <a:gd name="connsiteY18" fmla="*/ 804231 h 847874"/>
              <a:gd name="connsiteX19" fmla="*/ 417851 w 6967020"/>
              <a:gd name="connsiteY19" fmla="*/ 550647 h 847874"/>
              <a:gd name="connsiteX20" fmla="*/ 326075 w 6967020"/>
              <a:gd name="connsiteY20" fmla="*/ 458871 h 847874"/>
              <a:gd name="connsiteX21" fmla="*/ 326075 w 6967020"/>
              <a:gd name="connsiteY21" fmla="*/ 458873 h 847874"/>
              <a:gd name="connsiteX22" fmla="*/ 326075 w 6967020"/>
              <a:gd name="connsiteY22" fmla="*/ 321211 h 847874"/>
              <a:gd name="connsiteX23" fmla="*/ 326075 w 6967020"/>
              <a:gd name="connsiteY23" fmla="*/ 321211 h 847874"/>
              <a:gd name="connsiteX24" fmla="*/ 326075 w 6967020"/>
              <a:gd name="connsiteY24" fmla="*/ 91776 h 847874"/>
              <a:gd name="connsiteX0" fmla="*/ 326075 w 6967020"/>
              <a:gd name="connsiteY0" fmla="*/ 91776 h 847874"/>
              <a:gd name="connsiteX1" fmla="*/ 417851 w 6967020"/>
              <a:gd name="connsiteY1" fmla="*/ 0 h 847874"/>
              <a:gd name="connsiteX2" fmla="*/ 1221207 w 6967020"/>
              <a:gd name="connsiteY2" fmla="*/ 0 h 847874"/>
              <a:gd name="connsiteX3" fmla="*/ 1221207 w 6967020"/>
              <a:gd name="connsiteY3" fmla="*/ 0 h 847874"/>
              <a:gd name="connsiteX4" fmla="*/ 2563905 w 6967020"/>
              <a:gd name="connsiteY4" fmla="*/ 0 h 847874"/>
              <a:gd name="connsiteX5" fmla="*/ 5605091 w 6967020"/>
              <a:gd name="connsiteY5" fmla="*/ 0 h 847874"/>
              <a:gd name="connsiteX6" fmla="*/ 5696867 w 6967020"/>
              <a:gd name="connsiteY6" fmla="*/ 91776 h 847874"/>
              <a:gd name="connsiteX7" fmla="*/ 6967020 w 6967020"/>
              <a:gd name="connsiteY7" fmla="*/ 847874 h 847874"/>
              <a:gd name="connsiteX8" fmla="*/ 5696867 w 6967020"/>
              <a:gd name="connsiteY8" fmla="*/ 321211 h 847874"/>
              <a:gd name="connsiteX9" fmla="*/ 5696867 w 6967020"/>
              <a:gd name="connsiteY9" fmla="*/ 321211 h 847874"/>
              <a:gd name="connsiteX10" fmla="*/ 5696867 w 6967020"/>
              <a:gd name="connsiteY10" fmla="*/ 458873 h 847874"/>
              <a:gd name="connsiteX11" fmla="*/ 5696867 w 6967020"/>
              <a:gd name="connsiteY11" fmla="*/ 458871 h 847874"/>
              <a:gd name="connsiteX12" fmla="*/ 5605091 w 6967020"/>
              <a:gd name="connsiteY12" fmla="*/ 550647 h 847874"/>
              <a:gd name="connsiteX13" fmla="*/ 5172158 w 6967020"/>
              <a:gd name="connsiteY13" fmla="*/ 550146 h 847874"/>
              <a:gd name="connsiteX14" fmla="*/ 5665758 w 6967020"/>
              <a:gd name="connsiteY14" fmla="*/ 762463 h 847874"/>
              <a:gd name="connsiteX15" fmla="*/ 4434835 w 6967020"/>
              <a:gd name="connsiteY15" fmla="*/ 551448 h 847874"/>
              <a:gd name="connsiteX16" fmla="*/ 1221207 w 6967020"/>
              <a:gd name="connsiteY16" fmla="*/ 550647 h 847874"/>
              <a:gd name="connsiteX17" fmla="*/ 0 w 6967020"/>
              <a:gd name="connsiteY17" fmla="*/ 804231 h 847874"/>
              <a:gd name="connsiteX18" fmla="*/ 417851 w 6967020"/>
              <a:gd name="connsiteY18" fmla="*/ 550647 h 847874"/>
              <a:gd name="connsiteX19" fmla="*/ 326075 w 6967020"/>
              <a:gd name="connsiteY19" fmla="*/ 458871 h 847874"/>
              <a:gd name="connsiteX20" fmla="*/ 326075 w 6967020"/>
              <a:gd name="connsiteY20" fmla="*/ 458873 h 847874"/>
              <a:gd name="connsiteX21" fmla="*/ 326075 w 6967020"/>
              <a:gd name="connsiteY21" fmla="*/ 321211 h 847874"/>
              <a:gd name="connsiteX22" fmla="*/ 326075 w 6967020"/>
              <a:gd name="connsiteY22" fmla="*/ 321211 h 847874"/>
              <a:gd name="connsiteX23" fmla="*/ 326075 w 6967020"/>
              <a:gd name="connsiteY23"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895132 w 6640945"/>
              <a:gd name="csY16" fmla="*/ 550647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91776 w 6640945"/>
              <a:gd name="csY16" fmla="*/ 550647 h 847874"/>
              <a:gd name="csX17" fmla="*/ 0 w 6640945"/>
              <a:gd name="csY17" fmla="*/ 458871 h 847874"/>
              <a:gd name="csX18" fmla="*/ 0 w 6640945"/>
              <a:gd name="csY18" fmla="*/ 458873 h 847874"/>
              <a:gd name="csX19" fmla="*/ 0 w 6640945"/>
              <a:gd name="csY19" fmla="*/ 321211 h 847874"/>
              <a:gd name="csX20" fmla="*/ 0 w 6640945"/>
              <a:gd name="csY20" fmla="*/ 321211 h 847874"/>
              <a:gd name="csX21" fmla="*/ 0 w 6640945"/>
              <a:gd name="csY21"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91776 w 6640945"/>
              <a:gd name="csY17" fmla="*/ 550647 h 847874"/>
              <a:gd name="csX18" fmla="*/ 0 w 6640945"/>
              <a:gd name="csY18" fmla="*/ 458871 h 847874"/>
              <a:gd name="csX19" fmla="*/ 0 w 6640945"/>
              <a:gd name="csY19" fmla="*/ 458873 h 847874"/>
              <a:gd name="csX20" fmla="*/ 0 w 6640945"/>
              <a:gd name="csY20" fmla="*/ 321211 h 847874"/>
              <a:gd name="csX21" fmla="*/ 0 w 6640945"/>
              <a:gd name="csY21" fmla="*/ 321211 h 847874"/>
              <a:gd name="csX22" fmla="*/ 0 w 6640945"/>
              <a:gd name="csY22" fmla="*/ 91776 h 847874"/>
              <a:gd name="csX0" fmla="*/ 0 w 6640945"/>
              <a:gd name="csY0" fmla="*/ 91776 h 847874"/>
              <a:gd name="csX1" fmla="*/ 91776 w 6640945"/>
              <a:gd name="csY1" fmla="*/ 0 h 847874"/>
              <a:gd name="csX2" fmla="*/ 895132 w 6640945"/>
              <a:gd name="csY2" fmla="*/ 0 h 847874"/>
              <a:gd name="csX3" fmla="*/ 895132 w 6640945"/>
              <a:gd name="csY3" fmla="*/ 0 h 847874"/>
              <a:gd name="csX4" fmla="*/ 2237830 w 6640945"/>
              <a:gd name="csY4" fmla="*/ 0 h 847874"/>
              <a:gd name="csX5" fmla="*/ 5279016 w 6640945"/>
              <a:gd name="csY5" fmla="*/ 0 h 847874"/>
              <a:gd name="csX6" fmla="*/ 5370792 w 6640945"/>
              <a:gd name="csY6" fmla="*/ 91776 h 847874"/>
              <a:gd name="csX7" fmla="*/ 6640945 w 6640945"/>
              <a:gd name="csY7" fmla="*/ 847874 h 847874"/>
              <a:gd name="csX8" fmla="*/ 5370792 w 6640945"/>
              <a:gd name="csY8" fmla="*/ 321211 h 847874"/>
              <a:gd name="csX9" fmla="*/ 5370792 w 6640945"/>
              <a:gd name="csY9" fmla="*/ 321211 h 847874"/>
              <a:gd name="csX10" fmla="*/ 5370792 w 6640945"/>
              <a:gd name="csY10" fmla="*/ 458873 h 847874"/>
              <a:gd name="csX11" fmla="*/ 5370792 w 6640945"/>
              <a:gd name="csY11" fmla="*/ 458871 h 847874"/>
              <a:gd name="csX12" fmla="*/ 5279016 w 6640945"/>
              <a:gd name="csY12" fmla="*/ 550647 h 847874"/>
              <a:gd name="csX13" fmla="*/ 4846083 w 6640945"/>
              <a:gd name="csY13" fmla="*/ 550146 h 847874"/>
              <a:gd name="csX14" fmla="*/ 5339683 w 6640945"/>
              <a:gd name="csY14" fmla="*/ 762463 h 847874"/>
              <a:gd name="csX15" fmla="*/ 4108760 w 6640945"/>
              <a:gd name="csY15" fmla="*/ 551448 h 847874"/>
              <a:gd name="csX16" fmla="*/ 263266 w 6640945"/>
              <a:gd name="csY16" fmla="*/ 549655 h 847874"/>
              <a:gd name="csX17" fmla="*/ 154490 w 6640945"/>
              <a:gd name="csY17" fmla="*/ 546256 h 847874"/>
              <a:gd name="csX18" fmla="*/ 91776 w 6640945"/>
              <a:gd name="csY18" fmla="*/ 550647 h 847874"/>
              <a:gd name="csX19" fmla="*/ 0 w 6640945"/>
              <a:gd name="csY19" fmla="*/ 458871 h 847874"/>
              <a:gd name="csX20" fmla="*/ 0 w 6640945"/>
              <a:gd name="csY20" fmla="*/ 458873 h 847874"/>
              <a:gd name="csX21" fmla="*/ 0 w 6640945"/>
              <a:gd name="csY21" fmla="*/ 321211 h 847874"/>
              <a:gd name="csX22" fmla="*/ 0 w 6640945"/>
              <a:gd name="csY22" fmla="*/ 321211 h 847874"/>
              <a:gd name="csX23" fmla="*/ 0 w 664094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292336 w 6670015"/>
              <a:gd name="csY16" fmla="*/ 549655 h 847874"/>
              <a:gd name="csX17" fmla="*/ 0 w 6670015"/>
              <a:gd name="csY17" fmla="*/ 828394 h 847874"/>
              <a:gd name="csX18" fmla="*/ 120846 w 6670015"/>
              <a:gd name="csY18" fmla="*/ 550647 h 847874"/>
              <a:gd name="csX19" fmla="*/ 29070 w 6670015"/>
              <a:gd name="csY19" fmla="*/ 458871 h 847874"/>
              <a:gd name="csX20" fmla="*/ 29070 w 6670015"/>
              <a:gd name="csY20" fmla="*/ 458873 h 847874"/>
              <a:gd name="csX21" fmla="*/ 29070 w 6670015"/>
              <a:gd name="csY21" fmla="*/ 321211 h 847874"/>
              <a:gd name="csX22" fmla="*/ 29070 w 6670015"/>
              <a:gd name="csY22" fmla="*/ 321211 h 847874"/>
              <a:gd name="csX23" fmla="*/ 29070 w 6670015"/>
              <a:gd name="csY23"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60012 w 6670015"/>
              <a:gd name="csY17" fmla="*/ 54965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5368753 w 6670015"/>
              <a:gd name="csY14" fmla="*/ 762463 h 847874"/>
              <a:gd name="csX15" fmla="*/ 4137830 w 6670015"/>
              <a:gd name="csY15" fmla="*/ 551448 h 847874"/>
              <a:gd name="csX16" fmla="*/ 982385 w 6670015"/>
              <a:gd name="csY16" fmla="*/ 549655 h 847874"/>
              <a:gd name="csX17" fmla="*/ 897404 w 6670015"/>
              <a:gd name="csY17" fmla="*/ 824995 h 847874"/>
              <a:gd name="csX18" fmla="*/ 764832 w 6670015"/>
              <a:gd name="csY18" fmla="*/ 549655 h 847874"/>
              <a:gd name="csX19" fmla="*/ 292336 w 6670015"/>
              <a:gd name="csY19" fmla="*/ 549655 h 847874"/>
              <a:gd name="csX20" fmla="*/ 0 w 6670015"/>
              <a:gd name="csY20" fmla="*/ 828394 h 847874"/>
              <a:gd name="csX21" fmla="*/ 120846 w 6670015"/>
              <a:gd name="csY21" fmla="*/ 550647 h 847874"/>
              <a:gd name="csX22" fmla="*/ 29070 w 6670015"/>
              <a:gd name="csY22" fmla="*/ 458871 h 847874"/>
              <a:gd name="csX23" fmla="*/ 29070 w 6670015"/>
              <a:gd name="csY23" fmla="*/ 458873 h 847874"/>
              <a:gd name="csX24" fmla="*/ 29070 w 6670015"/>
              <a:gd name="csY24" fmla="*/ 321211 h 847874"/>
              <a:gd name="csX25" fmla="*/ 29070 w 6670015"/>
              <a:gd name="csY25" fmla="*/ 321211 h 847874"/>
              <a:gd name="csX26" fmla="*/ 29070 w 6670015"/>
              <a:gd name="csY26"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4137830 w 6670015"/>
              <a:gd name="csY14" fmla="*/ 551448 h 847874"/>
              <a:gd name="csX15" fmla="*/ 982385 w 6670015"/>
              <a:gd name="csY15" fmla="*/ 549655 h 847874"/>
              <a:gd name="csX16" fmla="*/ 897404 w 6670015"/>
              <a:gd name="csY16" fmla="*/ 824995 h 847874"/>
              <a:gd name="csX17" fmla="*/ 764832 w 6670015"/>
              <a:gd name="csY17" fmla="*/ 549655 h 847874"/>
              <a:gd name="csX18" fmla="*/ 292336 w 6670015"/>
              <a:gd name="csY18" fmla="*/ 549655 h 847874"/>
              <a:gd name="csX19" fmla="*/ 0 w 6670015"/>
              <a:gd name="csY19" fmla="*/ 828394 h 847874"/>
              <a:gd name="csX20" fmla="*/ 120846 w 6670015"/>
              <a:gd name="csY20" fmla="*/ 550647 h 847874"/>
              <a:gd name="csX21" fmla="*/ 29070 w 6670015"/>
              <a:gd name="csY21" fmla="*/ 458871 h 847874"/>
              <a:gd name="csX22" fmla="*/ 29070 w 6670015"/>
              <a:gd name="csY22" fmla="*/ 458873 h 847874"/>
              <a:gd name="csX23" fmla="*/ 29070 w 6670015"/>
              <a:gd name="csY23" fmla="*/ 321211 h 847874"/>
              <a:gd name="csX24" fmla="*/ 29070 w 6670015"/>
              <a:gd name="csY24" fmla="*/ 321211 h 847874"/>
              <a:gd name="csX25" fmla="*/ 29070 w 6670015"/>
              <a:gd name="csY25" fmla="*/ 91776 h 847874"/>
              <a:gd name="csX0" fmla="*/ 29070 w 6670015"/>
              <a:gd name="csY0" fmla="*/ 91776 h 847874"/>
              <a:gd name="csX1" fmla="*/ 120846 w 6670015"/>
              <a:gd name="csY1" fmla="*/ 0 h 847874"/>
              <a:gd name="csX2" fmla="*/ 924202 w 6670015"/>
              <a:gd name="csY2" fmla="*/ 0 h 847874"/>
              <a:gd name="csX3" fmla="*/ 924202 w 6670015"/>
              <a:gd name="csY3" fmla="*/ 0 h 847874"/>
              <a:gd name="csX4" fmla="*/ 2266900 w 6670015"/>
              <a:gd name="csY4" fmla="*/ 0 h 847874"/>
              <a:gd name="csX5" fmla="*/ 5308086 w 6670015"/>
              <a:gd name="csY5" fmla="*/ 0 h 847874"/>
              <a:gd name="csX6" fmla="*/ 5399862 w 6670015"/>
              <a:gd name="csY6" fmla="*/ 91776 h 847874"/>
              <a:gd name="csX7" fmla="*/ 6670015 w 6670015"/>
              <a:gd name="csY7" fmla="*/ 847874 h 847874"/>
              <a:gd name="csX8" fmla="*/ 5399862 w 6670015"/>
              <a:gd name="csY8" fmla="*/ 321211 h 847874"/>
              <a:gd name="csX9" fmla="*/ 5399862 w 6670015"/>
              <a:gd name="csY9" fmla="*/ 321211 h 847874"/>
              <a:gd name="csX10" fmla="*/ 5399862 w 6670015"/>
              <a:gd name="csY10" fmla="*/ 458873 h 847874"/>
              <a:gd name="csX11" fmla="*/ 5399862 w 6670015"/>
              <a:gd name="csY11" fmla="*/ 458871 h 847874"/>
              <a:gd name="csX12" fmla="*/ 5308086 w 6670015"/>
              <a:gd name="csY12" fmla="*/ 550647 h 847874"/>
              <a:gd name="csX13" fmla="*/ 4875153 w 6670015"/>
              <a:gd name="csY13" fmla="*/ 550146 h 847874"/>
              <a:gd name="csX14" fmla="*/ 982385 w 6670015"/>
              <a:gd name="csY14" fmla="*/ 549655 h 847874"/>
              <a:gd name="csX15" fmla="*/ 897404 w 6670015"/>
              <a:gd name="csY15" fmla="*/ 824995 h 847874"/>
              <a:gd name="csX16" fmla="*/ 764832 w 6670015"/>
              <a:gd name="csY16" fmla="*/ 549655 h 847874"/>
              <a:gd name="csX17" fmla="*/ 292336 w 6670015"/>
              <a:gd name="csY17" fmla="*/ 549655 h 847874"/>
              <a:gd name="csX18" fmla="*/ 0 w 6670015"/>
              <a:gd name="csY18" fmla="*/ 828394 h 847874"/>
              <a:gd name="csX19" fmla="*/ 120846 w 6670015"/>
              <a:gd name="csY19" fmla="*/ 550647 h 847874"/>
              <a:gd name="csX20" fmla="*/ 29070 w 6670015"/>
              <a:gd name="csY20" fmla="*/ 458871 h 847874"/>
              <a:gd name="csX21" fmla="*/ 29070 w 6670015"/>
              <a:gd name="csY21" fmla="*/ 458873 h 847874"/>
              <a:gd name="csX22" fmla="*/ 29070 w 6670015"/>
              <a:gd name="csY22" fmla="*/ 321211 h 847874"/>
              <a:gd name="csX23" fmla="*/ 29070 w 6670015"/>
              <a:gd name="csY23" fmla="*/ 321211 h 847874"/>
              <a:gd name="csX24" fmla="*/ 29070 w 6670015"/>
              <a:gd name="csY24" fmla="*/ 91776 h 84787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875153 w 5399862"/>
              <a:gd name="csY12" fmla="*/ 550146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982385 w 5399862"/>
              <a:gd name="csY12" fmla="*/ 549655 h 828394"/>
              <a:gd name="csX13" fmla="*/ 897404 w 5399862"/>
              <a:gd name="csY13" fmla="*/ 824995 h 828394"/>
              <a:gd name="csX14" fmla="*/ 764832 w 5399862"/>
              <a:gd name="csY14" fmla="*/ 549655 h 828394"/>
              <a:gd name="csX15" fmla="*/ 292336 w 5399862"/>
              <a:gd name="csY15" fmla="*/ 549655 h 828394"/>
              <a:gd name="csX16" fmla="*/ 0 w 5399862"/>
              <a:gd name="csY16" fmla="*/ 828394 h 828394"/>
              <a:gd name="csX17" fmla="*/ 120846 w 5399862"/>
              <a:gd name="csY17" fmla="*/ 550647 h 828394"/>
              <a:gd name="csX18" fmla="*/ 29070 w 5399862"/>
              <a:gd name="csY18" fmla="*/ 458871 h 828394"/>
              <a:gd name="csX19" fmla="*/ 29070 w 5399862"/>
              <a:gd name="csY19" fmla="*/ 458873 h 828394"/>
              <a:gd name="csX20" fmla="*/ 29070 w 5399862"/>
              <a:gd name="csY20" fmla="*/ 321211 h 828394"/>
              <a:gd name="csX21" fmla="*/ 29070 w 5399862"/>
              <a:gd name="csY21" fmla="*/ 321211 h 828394"/>
              <a:gd name="csX22" fmla="*/ 29070 w 5399862"/>
              <a:gd name="csY22"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4983770 w 5399862"/>
              <a:gd name="csY12" fmla="*/ 548142 h 828394"/>
              <a:gd name="csX13" fmla="*/ 982385 w 5399862"/>
              <a:gd name="csY13" fmla="*/ 549655 h 828394"/>
              <a:gd name="csX14" fmla="*/ 897404 w 5399862"/>
              <a:gd name="csY14" fmla="*/ 824995 h 828394"/>
              <a:gd name="csX15" fmla="*/ 764832 w 5399862"/>
              <a:gd name="csY15" fmla="*/ 549655 h 828394"/>
              <a:gd name="csX16" fmla="*/ 292336 w 5399862"/>
              <a:gd name="csY16" fmla="*/ 549655 h 828394"/>
              <a:gd name="csX17" fmla="*/ 0 w 5399862"/>
              <a:gd name="csY17" fmla="*/ 828394 h 828394"/>
              <a:gd name="csX18" fmla="*/ 120846 w 5399862"/>
              <a:gd name="csY18" fmla="*/ 550647 h 828394"/>
              <a:gd name="csX19" fmla="*/ 29070 w 5399862"/>
              <a:gd name="csY19" fmla="*/ 458871 h 828394"/>
              <a:gd name="csX20" fmla="*/ 29070 w 5399862"/>
              <a:gd name="csY20" fmla="*/ 458873 h 828394"/>
              <a:gd name="csX21" fmla="*/ 29070 w 5399862"/>
              <a:gd name="csY21" fmla="*/ 321211 h 828394"/>
              <a:gd name="csX22" fmla="*/ 29070 w 5399862"/>
              <a:gd name="csY22" fmla="*/ 321211 h 828394"/>
              <a:gd name="csX23" fmla="*/ 29070 w 5399862"/>
              <a:gd name="csY23" fmla="*/ 91776 h 828394"/>
              <a:gd name="csX0" fmla="*/ 29070 w 5399862"/>
              <a:gd name="csY0" fmla="*/ 91776 h 828394"/>
              <a:gd name="csX1" fmla="*/ 120846 w 5399862"/>
              <a:gd name="csY1" fmla="*/ 0 h 828394"/>
              <a:gd name="csX2" fmla="*/ 924202 w 5399862"/>
              <a:gd name="csY2" fmla="*/ 0 h 828394"/>
              <a:gd name="csX3" fmla="*/ 924202 w 5399862"/>
              <a:gd name="csY3" fmla="*/ 0 h 828394"/>
              <a:gd name="csX4" fmla="*/ 2266900 w 5399862"/>
              <a:gd name="csY4" fmla="*/ 0 h 828394"/>
              <a:gd name="csX5" fmla="*/ 5308086 w 5399862"/>
              <a:gd name="csY5" fmla="*/ 0 h 828394"/>
              <a:gd name="csX6" fmla="*/ 5399862 w 5399862"/>
              <a:gd name="csY6" fmla="*/ 91776 h 828394"/>
              <a:gd name="csX7" fmla="*/ 5399862 w 5399862"/>
              <a:gd name="csY7" fmla="*/ 321211 h 828394"/>
              <a:gd name="csX8" fmla="*/ 5399862 w 5399862"/>
              <a:gd name="csY8" fmla="*/ 321211 h 828394"/>
              <a:gd name="csX9" fmla="*/ 5399862 w 5399862"/>
              <a:gd name="csY9" fmla="*/ 458873 h 828394"/>
              <a:gd name="csX10" fmla="*/ 5399862 w 5399862"/>
              <a:gd name="csY10" fmla="*/ 458871 h 828394"/>
              <a:gd name="csX11" fmla="*/ 5308086 w 5399862"/>
              <a:gd name="csY11" fmla="*/ 550647 h 828394"/>
              <a:gd name="csX12" fmla="*/ 5160751 w 5399862"/>
              <a:gd name="csY12" fmla="*/ 554041 h 828394"/>
              <a:gd name="csX13" fmla="*/ 4983770 w 5399862"/>
              <a:gd name="csY13" fmla="*/ 548142 h 828394"/>
              <a:gd name="csX14" fmla="*/ 982385 w 5399862"/>
              <a:gd name="csY14" fmla="*/ 549655 h 828394"/>
              <a:gd name="csX15" fmla="*/ 897404 w 5399862"/>
              <a:gd name="csY15" fmla="*/ 824995 h 828394"/>
              <a:gd name="csX16" fmla="*/ 764832 w 5399862"/>
              <a:gd name="csY16" fmla="*/ 549655 h 828394"/>
              <a:gd name="csX17" fmla="*/ 292336 w 5399862"/>
              <a:gd name="csY17" fmla="*/ 549655 h 828394"/>
              <a:gd name="csX18" fmla="*/ 0 w 5399862"/>
              <a:gd name="csY18" fmla="*/ 828394 h 828394"/>
              <a:gd name="csX19" fmla="*/ 120846 w 5399862"/>
              <a:gd name="csY19" fmla="*/ 550647 h 828394"/>
              <a:gd name="csX20" fmla="*/ 29070 w 5399862"/>
              <a:gd name="csY20" fmla="*/ 458871 h 828394"/>
              <a:gd name="csX21" fmla="*/ 29070 w 5399862"/>
              <a:gd name="csY21" fmla="*/ 458873 h 828394"/>
              <a:gd name="csX22" fmla="*/ 29070 w 5399862"/>
              <a:gd name="csY22" fmla="*/ 321211 h 828394"/>
              <a:gd name="csX23" fmla="*/ 29070 w 5399862"/>
              <a:gd name="csY23" fmla="*/ 321211 h 828394"/>
              <a:gd name="csX24" fmla="*/ 29070 w 5399862"/>
              <a:gd name="csY24" fmla="*/ 91776 h 828394"/>
              <a:gd name="csX0" fmla="*/ 29070 w 5803781"/>
              <a:gd name="csY0" fmla="*/ 91776 h 878506"/>
              <a:gd name="csX1" fmla="*/ 120846 w 5803781"/>
              <a:gd name="csY1" fmla="*/ 0 h 878506"/>
              <a:gd name="csX2" fmla="*/ 924202 w 5803781"/>
              <a:gd name="csY2" fmla="*/ 0 h 878506"/>
              <a:gd name="csX3" fmla="*/ 924202 w 5803781"/>
              <a:gd name="csY3" fmla="*/ 0 h 878506"/>
              <a:gd name="csX4" fmla="*/ 2266900 w 5803781"/>
              <a:gd name="csY4" fmla="*/ 0 h 878506"/>
              <a:gd name="csX5" fmla="*/ 5308086 w 5803781"/>
              <a:gd name="csY5" fmla="*/ 0 h 878506"/>
              <a:gd name="csX6" fmla="*/ 5399862 w 5803781"/>
              <a:gd name="csY6" fmla="*/ 91776 h 878506"/>
              <a:gd name="csX7" fmla="*/ 5399862 w 5803781"/>
              <a:gd name="csY7" fmla="*/ 321211 h 878506"/>
              <a:gd name="csX8" fmla="*/ 5399862 w 5803781"/>
              <a:gd name="csY8" fmla="*/ 321211 h 878506"/>
              <a:gd name="csX9" fmla="*/ 5399862 w 5803781"/>
              <a:gd name="csY9" fmla="*/ 458873 h 878506"/>
              <a:gd name="csX10" fmla="*/ 5399862 w 5803781"/>
              <a:gd name="csY10" fmla="*/ 458871 h 878506"/>
              <a:gd name="csX11" fmla="*/ 5308086 w 5803781"/>
              <a:gd name="csY11" fmla="*/ 550647 h 878506"/>
              <a:gd name="csX12" fmla="*/ 5803781 w 5803781"/>
              <a:gd name="csY12" fmla="*/ 878506 h 878506"/>
              <a:gd name="csX13" fmla="*/ 4983770 w 5803781"/>
              <a:gd name="csY13" fmla="*/ 548142 h 878506"/>
              <a:gd name="csX14" fmla="*/ 982385 w 5803781"/>
              <a:gd name="csY14" fmla="*/ 549655 h 878506"/>
              <a:gd name="csX15" fmla="*/ 897404 w 5803781"/>
              <a:gd name="csY15" fmla="*/ 824995 h 878506"/>
              <a:gd name="csX16" fmla="*/ 764832 w 5803781"/>
              <a:gd name="csY16" fmla="*/ 549655 h 878506"/>
              <a:gd name="csX17" fmla="*/ 292336 w 5803781"/>
              <a:gd name="csY17" fmla="*/ 549655 h 878506"/>
              <a:gd name="csX18" fmla="*/ 0 w 5803781"/>
              <a:gd name="csY18" fmla="*/ 828394 h 878506"/>
              <a:gd name="csX19" fmla="*/ 120846 w 5803781"/>
              <a:gd name="csY19" fmla="*/ 550647 h 878506"/>
              <a:gd name="csX20" fmla="*/ 29070 w 5803781"/>
              <a:gd name="csY20" fmla="*/ 458871 h 878506"/>
              <a:gd name="csX21" fmla="*/ 29070 w 5803781"/>
              <a:gd name="csY21" fmla="*/ 458873 h 878506"/>
              <a:gd name="csX22" fmla="*/ 29070 w 5803781"/>
              <a:gd name="csY22" fmla="*/ 321211 h 878506"/>
              <a:gd name="csX23" fmla="*/ 29070 w 5803781"/>
              <a:gd name="csY23" fmla="*/ 321211 h 878506"/>
              <a:gd name="csX24" fmla="*/ 29070 w 5803781"/>
              <a:gd name="csY24" fmla="*/ 91776 h 878506"/>
              <a:gd name="csX0" fmla="*/ 29070 w 5803781"/>
              <a:gd name="csY0" fmla="*/ 91776 h 878506"/>
              <a:gd name="csX1" fmla="*/ 120846 w 5803781"/>
              <a:gd name="csY1" fmla="*/ 0 h 878506"/>
              <a:gd name="csX2" fmla="*/ 924202 w 5803781"/>
              <a:gd name="csY2" fmla="*/ 0 h 878506"/>
              <a:gd name="csX3" fmla="*/ 924202 w 5803781"/>
              <a:gd name="csY3" fmla="*/ 0 h 878506"/>
              <a:gd name="csX4" fmla="*/ 2266900 w 5803781"/>
              <a:gd name="csY4" fmla="*/ 0 h 878506"/>
              <a:gd name="csX5" fmla="*/ 5308086 w 5803781"/>
              <a:gd name="csY5" fmla="*/ 0 h 878506"/>
              <a:gd name="csX6" fmla="*/ 5399862 w 5803781"/>
              <a:gd name="csY6" fmla="*/ 91776 h 878506"/>
              <a:gd name="csX7" fmla="*/ 5399862 w 5803781"/>
              <a:gd name="csY7" fmla="*/ 321211 h 878506"/>
              <a:gd name="csX8" fmla="*/ 5399862 w 5803781"/>
              <a:gd name="csY8" fmla="*/ 321211 h 878506"/>
              <a:gd name="csX9" fmla="*/ 5399862 w 5803781"/>
              <a:gd name="csY9" fmla="*/ 458873 h 878506"/>
              <a:gd name="csX10" fmla="*/ 5399862 w 5803781"/>
              <a:gd name="csY10" fmla="*/ 458871 h 878506"/>
              <a:gd name="csX11" fmla="*/ 5308086 w 5803781"/>
              <a:gd name="csY11" fmla="*/ 550647 h 878506"/>
              <a:gd name="csX12" fmla="*/ 5803781 w 5803781"/>
              <a:gd name="csY12" fmla="*/ 878506 h 878506"/>
              <a:gd name="csX13" fmla="*/ 4983770 w 5803781"/>
              <a:gd name="csY13" fmla="*/ 548142 h 878506"/>
              <a:gd name="csX14" fmla="*/ 982385 w 5803781"/>
              <a:gd name="csY14" fmla="*/ 549655 h 878506"/>
              <a:gd name="csX15" fmla="*/ 764832 w 5803781"/>
              <a:gd name="csY15" fmla="*/ 549655 h 878506"/>
              <a:gd name="csX16" fmla="*/ 292336 w 5803781"/>
              <a:gd name="csY16" fmla="*/ 549655 h 878506"/>
              <a:gd name="csX17" fmla="*/ 0 w 5803781"/>
              <a:gd name="csY17" fmla="*/ 828394 h 878506"/>
              <a:gd name="csX18" fmla="*/ 120846 w 5803781"/>
              <a:gd name="csY18" fmla="*/ 550647 h 878506"/>
              <a:gd name="csX19" fmla="*/ 29070 w 5803781"/>
              <a:gd name="csY19" fmla="*/ 458871 h 878506"/>
              <a:gd name="csX20" fmla="*/ 29070 w 5803781"/>
              <a:gd name="csY20" fmla="*/ 458873 h 878506"/>
              <a:gd name="csX21" fmla="*/ 29070 w 5803781"/>
              <a:gd name="csY21" fmla="*/ 321211 h 878506"/>
              <a:gd name="csX22" fmla="*/ 29070 w 5803781"/>
              <a:gd name="csY22" fmla="*/ 321211 h 878506"/>
              <a:gd name="csX23" fmla="*/ 29070 w 5803781"/>
              <a:gd name="csY23" fmla="*/ 91776 h 878506"/>
              <a:gd name="csX0" fmla="*/ 0 w 5774711"/>
              <a:gd name="csY0" fmla="*/ 91776 h 878506"/>
              <a:gd name="csX1" fmla="*/ 91776 w 5774711"/>
              <a:gd name="csY1" fmla="*/ 0 h 878506"/>
              <a:gd name="csX2" fmla="*/ 895132 w 5774711"/>
              <a:gd name="csY2" fmla="*/ 0 h 878506"/>
              <a:gd name="csX3" fmla="*/ 895132 w 5774711"/>
              <a:gd name="csY3" fmla="*/ 0 h 878506"/>
              <a:gd name="csX4" fmla="*/ 2237830 w 5774711"/>
              <a:gd name="csY4" fmla="*/ 0 h 878506"/>
              <a:gd name="csX5" fmla="*/ 5279016 w 5774711"/>
              <a:gd name="csY5" fmla="*/ 0 h 878506"/>
              <a:gd name="csX6" fmla="*/ 5370792 w 5774711"/>
              <a:gd name="csY6" fmla="*/ 91776 h 878506"/>
              <a:gd name="csX7" fmla="*/ 5370792 w 5774711"/>
              <a:gd name="csY7" fmla="*/ 321211 h 878506"/>
              <a:gd name="csX8" fmla="*/ 5370792 w 5774711"/>
              <a:gd name="csY8" fmla="*/ 321211 h 878506"/>
              <a:gd name="csX9" fmla="*/ 5370792 w 5774711"/>
              <a:gd name="csY9" fmla="*/ 458873 h 878506"/>
              <a:gd name="csX10" fmla="*/ 5370792 w 5774711"/>
              <a:gd name="csY10" fmla="*/ 458871 h 878506"/>
              <a:gd name="csX11" fmla="*/ 5279016 w 5774711"/>
              <a:gd name="csY11" fmla="*/ 550647 h 878506"/>
              <a:gd name="csX12" fmla="*/ 5774711 w 5774711"/>
              <a:gd name="csY12" fmla="*/ 878506 h 878506"/>
              <a:gd name="csX13" fmla="*/ 4954700 w 5774711"/>
              <a:gd name="csY13" fmla="*/ 548142 h 878506"/>
              <a:gd name="csX14" fmla="*/ 953315 w 5774711"/>
              <a:gd name="csY14" fmla="*/ 549655 h 878506"/>
              <a:gd name="csX15" fmla="*/ 735762 w 5774711"/>
              <a:gd name="csY15" fmla="*/ 549655 h 878506"/>
              <a:gd name="csX16" fmla="*/ 263266 w 5774711"/>
              <a:gd name="csY16" fmla="*/ 549655 h 878506"/>
              <a:gd name="csX17" fmla="*/ 91776 w 5774711"/>
              <a:gd name="csY17" fmla="*/ 550647 h 878506"/>
              <a:gd name="csX18" fmla="*/ 0 w 5774711"/>
              <a:gd name="csY18" fmla="*/ 458871 h 878506"/>
              <a:gd name="csX19" fmla="*/ 0 w 5774711"/>
              <a:gd name="csY19" fmla="*/ 458873 h 878506"/>
              <a:gd name="csX20" fmla="*/ 0 w 5774711"/>
              <a:gd name="csY20" fmla="*/ 321211 h 878506"/>
              <a:gd name="csX21" fmla="*/ 0 w 5774711"/>
              <a:gd name="csY21" fmla="*/ 321211 h 878506"/>
              <a:gd name="csX22" fmla="*/ 0 w 5774711"/>
              <a:gd name="csY22" fmla="*/ 91776 h 878506"/>
              <a:gd name="csX0" fmla="*/ 0 w 5370792"/>
              <a:gd name="csY0" fmla="*/ 91776 h 550647"/>
              <a:gd name="csX1" fmla="*/ 91776 w 5370792"/>
              <a:gd name="csY1" fmla="*/ 0 h 550647"/>
              <a:gd name="csX2" fmla="*/ 895132 w 5370792"/>
              <a:gd name="csY2" fmla="*/ 0 h 550647"/>
              <a:gd name="csX3" fmla="*/ 895132 w 5370792"/>
              <a:gd name="csY3" fmla="*/ 0 h 550647"/>
              <a:gd name="csX4" fmla="*/ 2237830 w 5370792"/>
              <a:gd name="csY4" fmla="*/ 0 h 550647"/>
              <a:gd name="csX5" fmla="*/ 5279016 w 5370792"/>
              <a:gd name="csY5" fmla="*/ 0 h 550647"/>
              <a:gd name="csX6" fmla="*/ 5370792 w 5370792"/>
              <a:gd name="csY6" fmla="*/ 91776 h 550647"/>
              <a:gd name="csX7" fmla="*/ 5370792 w 5370792"/>
              <a:gd name="csY7" fmla="*/ 321211 h 550647"/>
              <a:gd name="csX8" fmla="*/ 5370792 w 5370792"/>
              <a:gd name="csY8" fmla="*/ 321211 h 550647"/>
              <a:gd name="csX9" fmla="*/ 5370792 w 5370792"/>
              <a:gd name="csY9" fmla="*/ 458873 h 550647"/>
              <a:gd name="csX10" fmla="*/ 5370792 w 5370792"/>
              <a:gd name="csY10" fmla="*/ 458871 h 550647"/>
              <a:gd name="csX11" fmla="*/ 5279016 w 5370792"/>
              <a:gd name="csY11" fmla="*/ 550647 h 550647"/>
              <a:gd name="csX12" fmla="*/ 4954700 w 5370792"/>
              <a:gd name="csY12" fmla="*/ 548142 h 550647"/>
              <a:gd name="csX13" fmla="*/ 953315 w 5370792"/>
              <a:gd name="csY13" fmla="*/ 549655 h 550647"/>
              <a:gd name="csX14" fmla="*/ 735762 w 5370792"/>
              <a:gd name="csY14" fmla="*/ 549655 h 550647"/>
              <a:gd name="csX15" fmla="*/ 263266 w 5370792"/>
              <a:gd name="csY15" fmla="*/ 549655 h 550647"/>
              <a:gd name="csX16" fmla="*/ 91776 w 5370792"/>
              <a:gd name="csY16" fmla="*/ 550647 h 550647"/>
              <a:gd name="csX17" fmla="*/ 0 w 5370792"/>
              <a:gd name="csY17" fmla="*/ 458871 h 550647"/>
              <a:gd name="csX18" fmla="*/ 0 w 5370792"/>
              <a:gd name="csY18" fmla="*/ 458873 h 550647"/>
              <a:gd name="csX19" fmla="*/ 0 w 5370792"/>
              <a:gd name="csY19" fmla="*/ 321211 h 550647"/>
              <a:gd name="csX20" fmla="*/ 0 w 5370792"/>
              <a:gd name="csY20" fmla="*/ 321211 h 550647"/>
              <a:gd name="csX21" fmla="*/ 0 w 5370792"/>
              <a:gd name="csY21" fmla="*/ 91776 h 550647"/>
              <a:gd name="csX0" fmla="*/ 0 w 5370792"/>
              <a:gd name="csY0" fmla="*/ 91776 h 550647"/>
              <a:gd name="csX1" fmla="*/ 91776 w 5370792"/>
              <a:gd name="csY1" fmla="*/ 0 h 550647"/>
              <a:gd name="csX2" fmla="*/ 895132 w 5370792"/>
              <a:gd name="csY2" fmla="*/ 0 h 550647"/>
              <a:gd name="csX3" fmla="*/ 895132 w 5370792"/>
              <a:gd name="csY3" fmla="*/ 0 h 550647"/>
              <a:gd name="csX4" fmla="*/ 2237830 w 5370792"/>
              <a:gd name="csY4" fmla="*/ 0 h 550647"/>
              <a:gd name="csX5" fmla="*/ 5279016 w 5370792"/>
              <a:gd name="csY5" fmla="*/ 0 h 550647"/>
              <a:gd name="csX6" fmla="*/ 5370792 w 5370792"/>
              <a:gd name="csY6" fmla="*/ 91776 h 550647"/>
              <a:gd name="csX7" fmla="*/ 5370792 w 5370792"/>
              <a:gd name="csY7" fmla="*/ 321211 h 550647"/>
              <a:gd name="csX8" fmla="*/ 5370792 w 5370792"/>
              <a:gd name="csY8" fmla="*/ 321211 h 550647"/>
              <a:gd name="csX9" fmla="*/ 5370792 w 5370792"/>
              <a:gd name="csY9" fmla="*/ 458873 h 550647"/>
              <a:gd name="csX10" fmla="*/ 5370792 w 5370792"/>
              <a:gd name="csY10" fmla="*/ 458871 h 550647"/>
              <a:gd name="csX11" fmla="*/ 5279016 w 5370792"/>
              <a:gd name="csY11" fmla="*/ 550647 h 550647"/>
              <a:gd name="csX12" fmla="*/ 953315 w 5370792"/>
              <a:gd name="csY12" fmla="*/ 549655 h 550647"/>
              <a:gd name="csX13" fmla="*/ 735762 w 5370792"/>
              <a:gd name="csY13" fmla="*/ 549655 h 550647"/>
              <a:gd name="csX14" fmla="*/ 263266 w 5370792"/>
              <a:gd name="csY14" fmla="*/ 549655 h 550647"/>
              <a:gd name="csX15" fmla="*/ 91776 w 5370792"/>
              <a:gd name="csY15" fmla="*/ 550647 h 550647"/>
              <a:gd name="csX16" fmla="*/ 0 w 5370792"/>
              <a:gd name="csY16" fmla="*/ 458871 h 550647"/>
              <a:gd name="csX17" fmla="*/ 0 w 5370792"/>
              <a:gd name="csY17" fmla="*/ 458873 h 550647"/>
              <a:gd name="csX18" fmla="*/ 0 w 5370792"/>
              <a:gd name="csY18" fmla="*/ 321211 h 550647"/>
              <a:gd name="csX19" fmla="*/ 0 w 5370792"/>
              <a:gd name="csY19" fmla="*/ 321211 h 550647"/>
              <a:gd name="csX20" fmla="*/ 0 w 5370792"/>
              <a:gd name="csY20" fmla="*/ 91776 h 550647"/>
              <a:gd name="csX0" fmla="*/ 0 w 5370792"/>
              <a:gd name="csY0" fmla="*/ 98259 h 557130"/>
              <a:gd name="csX1" fmla="*/ 91776 w 5370792"/>
              <a:gd name="csY1" fmla="*/ 6483 h 557130"/>
              <a:gd name="csX2" fmla="*/ 254410 w 5370792"/>
              <a:gd name="csY2" fmla="*/ 0 h 557130"/>
              <a:gd name="csX3" fmla="*/ 895132 w 5370792"/>
              <a:gd name="csY3" fmla="*/ 6483 h 557130"/>
              <a:gd name="csX4" fmla="*/ 895132 w 5370792"/>
              <a:gd name="csY4" fmla="*/ 6483 h 557130"/>
              <a:gd name="csX5" fmla="*/ 2237830 w 5370792"/>
              <a:gd name="csY5" fmla="*/ 6483 h 557130"/>
              <a:gd name="csX6" fmla="*/ 5279016 w 5370792"/>
              <a:gd name="csY6" fmla="*/ 6483 h 557130"/>
              <a:gd name="csX7" fmla="*/ 5370792 w 5370792"/>
              <a:gd name="csY7" fmla="*/ 98259 h 557130"/>
              <a:gd name="csX8" fmla="*/ 5370792 w 5370792"/>
              <a:gd name="csY8" fmla="*/ 327694 h 557130"/>
              <a:gd name="csX9" fmla="*/ 5370792 w 5370792"/>
              <a:gd name="csY9" fmla="*/ 327694 h 557130"/>
              <a:gd name="csX10" fmla="*/ 5370792 w 5370792"/>
              <a:gd name="csY10" fmla="*/ 465356 h 557130"/>
              <a:gd name="csX11" fmla="*/ 5370792 w 5370792"/>
              <a:gd name="csY11" fmla="*/ 465354 h 557130"/>
              <a:gd name="csX12" fmla="*/ 5279016 w 5370792"/>
              <a:gd name="csY12" fmla="*/ 557130 h 557130"/>
              <a:gd name="csX13" fmla="*/ 953315 w 5370792"/>
              <a:gd name="csY13" fmla="*/ 556138 h 557130"/>
              <a:gd name="csX14" fmla="*/ 735762 w 5370792"/>
              <a:gd name="csY14" fmla="*/ 556138 h 557130"/>
              <a:gd name="csX15" fmla="*/ 263266 w 5370792"/>
              <a:gd name="csY15" fmla="*/ 556138 h 557130"/>
              <a:gd name="csX16" fmla="*/ 91776 w 5370792"/>
              <a:gd name="csY16" fmla="*/ 557130 h 557130"/>
              <a:gd name="csX17" fmla="*/ 0 w 5370792"/>
              <a:gd name="csY17" fmla="*/ 465354 h 557130"/>
              <a:gd name="csX18" fmla="*/ 0 w 5370792"/>
              <a:gd name="csY18" fmla="*/ 465356 h 557130"/>
              <a:gd name="csX19" fmla="*/ 0 w 5370792"/>
              <a:gd name="csY19" fmla="*/ 327694 h 557130"/>
              <a:gd name="csX20" fmla="*/ 0 w 5370792"/>
              <a:gd name="csY20" fmla="*/ 327694 h 557130"/>
              <a:gd name="csX21" fmla="*/ 0 w 5370792"/>
              <a:gd name="csY21" fmla="*/ 98259 h 557130"/>
              <a:gd name="csX0" fmla="*/ 0 w 5370792"/>
              <a:gd name="csY0" fmla="*/ 98259 h 557130"/>
              <a:gd name="csX1" fmla="*/ 91776 w 5370792"/>
              <a:gd name="csY1" fmla="*/ 6483 h 557130"/>
              <a:gd name="csX2" fmla="*/ 254410 w 5370792"/>
              <a:gd name="csY2" fmla="*/ 0 h 557130"/>
              <a:gd name="csX3" fmla="*/ 895132 w 5370792"/>
              <a:gd name="csY3" fmla="*/ 6483 h 557130"/>
              <a:gd name="csX4" fmla="*/ 895132 w 5370792"/>
              <a:gd name="csY4" fmla="*/ 6483 h 557130"/>
              <a:gd name="csX5" fmla="*/ 2237830 w 5370792"/>
              <a:gd name="csY5" fmla="*/ 6483 h 557130"/>
              <a:gd name="csX6" fmla="*/ 5279016 w 5370792"/>
              <a:gd name="csY6" fmla="*/ 6483 h 557130"/>
              <a:gd name="csX7" fmla="*/ 5370792 w 5370792"/>
              <a:gd name="csY7" fmla="*/ 98259 h 557130"/>
              <a:gd name="csX8" fmla="*/ 5370792 w 5370792"/>
              <a:gd name="csY8" fmla="*/ 327694 h 557130"/>
              <a:gd name="csX9" fmla="*/ 5370792 w 5370792"/>
              <a:gd name="csY9" fmla="*/ 327694 h 557130"/>
              <a:gd name="csX10" fmla="*/ 5370792 w 5370792"/>
              <a:gd name="csY10" fmla="*/ 465356 h 557130"/>
              <a:gd name="csX11" fmla="*/ 5370792 w 5370792"/>
              <a:gd name="csY11" fmla="*/ 465354 h 557130"/>
              <a:gd name="csX12" fmla="*/ 5279016 w 5370792"/>
              <a:gd name="csY12" fmla="*/ 557130 h 557130"/>
              <a:gd name="csX13" fmla="*/ 953315 w 5370792"/>
              <a:gd name="csY13" fmla="*/ 556138 h 557130"/>
              <a:gd name="csX14" fmla="*/ 735762 w 5370792"/>
              <a:gd name="csY14" fmla="*/ 556138 h 557130"/>
              <a:gd name="csX15" fmla="*/ 91776 w 5370792"/>
              <a:gd name="csY15" fmla="*/ 557130 h 557130"/>
              <a:gd name="csX16" fmla="*/ 0 w 5370792"/>
              <a:gd name="csY16" fmla="*/ 465354 h 557130"/>
              <a:gd name="csX17" fmla="*/ 0 w 5370792"/>
              <a:gd name="csY17" fmla="*/ 465356 h 557130"/>
              <a:gd name="csX18" fmla="*/ 0 w 5370792"/>
              <a:gd name="csY18" fmla="*/ 327694 h 557130"/>
              <a:gd name="csX19" fmla="*/ 0 w 5370792"/>
              <a:gd name="csY19" fmla="*/ 327694 h 557130"/>
              <a:gd name="csX20" fmla="*/ 0 w 5370792"/>
              <a:gd name="csY20" fmla="*/ 98259 h 557130"/>
              <a:gd name="csX0" fmla="*/ 0 w 5370792"/>
              <a:gd name="csY0" fmla="*/ 98259 h 557130"/>
              <a:gd name="csX1" fmla="*/ 91776 w 5370792"/>
              <a:gd name="csY1" fmla="*/ 6483 h 557130"/>
              <a:gd name="csX2" fmla="*/ 163449 w 5370792"/>
              <a:gd name="csY2" fmla="*/ 7248 h 557130"/>
              <a:gd name="csX3" fmla="*/ 254410 w 5370792"/>
              <a:gd name="csY3" fmla="*/ 0 h 557130"/>
              <a:gd name="csX4" fmla="*/ 895132 w 5370792"/>
              <a:gd name="csY4" fmla="*/ 6483 h 557130"/>
              <a:gd name="csX5" fmla="*/ 895132 w 5370792"/>
              <a:gd name="csY5" fmla="*/ 6483 h 557130"/>
              <a:gd name="csX6" fmla="*/ 2237830 w 5370792"/>
              <a:gd name="csY6" fmla="*/ 6483 h 557130"/>
              <a:gd name="csX7" fmla="*/ 5279016 w 5370792"/>
              <a:gd name="csY7" fmla="*/ 6483 h 557130"/>
              <a:gd name="csX8" fmla="*/ 5370792 w 5370792"/>
              <a:gd name="csY8" fmla="*/ 98259 h 557130"/>
              <a:gd name="csX9" fmla="*/ 5370792 w 5370792"/>
              <a:gd name="csY9" fmla="*/ 327694 h 557130"/>
              <a:gd name="csX10" fmla="*/ 5370792 w 5370792"/>
              <a:gd name="csY10" fmla="*/ 327694 h 557130"/>
              <a:gd name="csX11" fmla="*/ 5370792 w 5370792"/>
              <a:gd name="csY11" fmla="*/ 465356 h 557130"/>
              <a:gd name="csX12" fmla="*/ 5370792 w 5370792"/>
              <a:gd name="csY12" fmla="*/ 465354 h 557130"/>
              <a:gd name="csX13" fmla="*/ 5279016 w 5370792"/>
              <a:gd name="csY13" fmla="*/ 557130 h 557130"/>
              <a:gd name="csX14" fmla="*/ 953315 w 5370792"/>
              <a:gd name="csY14" fmla="*/ 556138 h 557130"/>
              <a:gd name="csX15" fmla="*/ 735762 w 5370792"/>
              <a:gd name="csY15" fmla="*/ 556138 h 557130"/>
              <a:gd name="csX16" fmla="*/ 91776 w 5370792"/>
              <a:gd name="csY16" fmla="*/ 557130 h 557130"/>
              <a:gd name="csX17" fmla="*/ 0 w 5370792"/>
              <a:gd name="csY17" fmla="*/ 465354 h 557130"/>
              <a:gd name="csX18" fmla="*/ 0 w 5370792"/>
              <a:gd name="csY18" fmla="*/ 465356 h 557130"/>
              <a:gd name="csX19" fmla="*/ 0 w 5370792"/>
              <a:gd name="csY19" fmla="*/ 327694 h 557130"/>
              <a:gd name="csX20" fmla="*/ 0 w 5370792"/>
              <a:gd name="csY20" fmla="*/ 327694 h 557130"/>
              <a:gd name="csX21" fmla="*/ 0 w 5370792"/>
              <a:gd name="csY21" fmla="*/ 98259 h 55713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1071591 w 5547251"/>
              <a:gd name="csY4" fmla="*/ 745643 h 1296290"/>
              <a:gd name="csX5" fmla="*/ 1071591 w 5547251"/>
              <a:gd name="csY5" fmla="*/ 745643 h 1296290"/>
              <a:gd name="csX6" fmla="*/ 2414289 w 5547251"/>
              <a:gd name="csY6" fmla="*/ 745643 h 1296290"/>
              <a:gd name="csX7" fmla="*/ 5455475 w 5547251"/>
              <a:gd name="csY7" fmla="*/ 745643 h 1296290"/>
              <a:gd name="csX8" fmla="*/ 5547251 w 5547251"/>
              <a:gd name="csY8" fmla="*/ 837419 h 1296290"/>
              <a:gd name="csX9" fmla="*/ 5547251 w 5547251"/>
              <a:gd name="csY9" fmla="*/ 1066854 h 1296290"/>
              <a:gd name="csX10" fmla="*/ 5547251 w 5547251"/>
              <a:gd name="csY10" fmla="*/ 1066854 h 1296290"/>
              <a:gd name="csX11" fmla="*/ 5547251 w 5547251"/>
              <a:gd name="csY11" fmla="*/ 1204516 h 1296290"/>
              <a:gd name="csX12" fmla="*/ 5547251 w 5547251"/>
              <a:gd name="csY12" fmla="*/ 1204514 h 1296290"/>
              <a:gd name="csX13" fmla="*/ 5455475 w 5547251"/>
              <a:gd name="csY13" fmla="*/ 1296290 h 1296290"/>
              <a:gd name="csX14" fmla="*/ 1129774 w 5547251"/>
              <a:gd name="csY14" fmla="*/ 1295298 h 1296290"/>
              <a:gd name="csX15" fmla="*/ 912221 w 5547251"/>
              <a:gd name="csY15" fmla="*/ 1295298 h 1296290"/>
              <a:gd name="csX16" fmla="*/ 268235 w 5547251"/>
              <a:gd name="csY16" fmla="*/ 1296290 h 1296290"/>
              <a:gd name="csX17" fmla="*/ 176459 w 5547251"/>
              <a:gd name="csY17" fmla="*/ 1204514 h 1296290"/>
              <a:gd name="csX18" fmla="*/ 176459 w 5547251"/>
              <a:gd name="csY18" fmla="*/ 1204516 h 1296290"/>
              <a:gd name="csX19" fmla="*/ 176459 w 5547251"/>
              <a:gd name="csY19" fmla="*/ 1066854 h 1296290"/>
              <a:gd name="csX20" fmla="*/ 176459 w 5547251"/>
              <a:gd name="csY20" fmla="*/ 1066854 h 1296290"/>
              <a:gd name="csX21" fmla="*/ 176459 w 5547251"/>
              <a:gd name="csY21"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1071591 w 5547251"/>
              <a:gd name="csY4" fmla="*/ 745643 h 1296290"/>
              <a:gd name="csX5" fmla="*/ 1071591 w 5547251"/>
              <a:gd name="csY5" fmla="*/ 745643 h 1296290"/>
              <a:gd name="csX6" fmla="*/ 2414289 w 5547251"/>
              <a:gd name="csY6" fmla="*/ 745643 h 1296290"/>
              <a:gd name="csX7" fmla="*/ 5455475 w 5547251"/>
              <a:gd name="csY7" fmla="*/ 745643 h 1296290"/>
              <a:gd name="csX8" fmla="*/ 5547251 w 5547251"/>
              <a:gd name="csY8" fmla="*/ 837419 h 1296290"/>
              <a:gd name="csX9" fmla="*/ 5547251 w 5547251"/>
              <a:gd name="csY9" fmla="*/ 1066854 h 1296290"/>
              <a:gd name="csX10" fmla="*/ 5547251 w 5547251"/>
              <a:gd name="csY10" fmla="*/ 1066854 h 1296290"/>
              <a:gd name="csX11" fmla="*/ 5547251 w 5547251"/>
              <a:gd name="csY11" fmla="*/ 1204516 h 1296290"/>
              <a:gd name="csX12" fmla="*/ 5547251 w 5547251"/>
              <a:gd name="csY12" fmla="*/ 1204514 h 1296290"/>
              <a:gd name="csX13" fmla="*/ 5455475 w 5547251"/>
              <a:gd name="csY13" fmla="*/ 1296290 h 1296290"/>
              <a:gd name="csX14" fmla="*/ 1129774 w 5547251"/>
              <a:gd name="csY14" fmla="*/ 1295298 h 1296290"/>
              <a:gd name="csX15" fmla="*/ 268235 w 5547251"/>
              <a:gd name="csY15" fmla="*/ 1296290 h 1296290"/>
              <a:gd name="csX16" fmla="*/ 176459 w 5547251"/>
              <a:gd name="csY16" fmla="*/ 1204514 h 1296290"/>
              <a:gd name="csX17" fmla="*/ 176459 w 5547251"/>
              <a:gd name="csY17" fmla="*/ 1204516 h 1296290"/>
              <a:gd name="csX18" fmla="*/ 176459 w 5547251"/>
              <a:gd name="csY18" fmla="*/ 1066854 h 1296290"/>
              <a:gd name="csX19" fmla="*/ 176459 w 5547251"/>
              <a:gd name="csY19" fmla="*/ 1066854 h 1296290"/>
              <a:gd name="csX20" fmla="*/ 176459 w 5547251"/>
              <a:gd name="csY20"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1071591 w 5547251"/>
              <a:gd name="csY4" fmla="*/ 745643 h 1296290"/>
              <a:gd name="csX5" fmla="*/ 1071591 w 5547251"/>
              <a:gd name="csY5" fmla="*/ 745643 h 1296290"/>
              <a:gd name="csX6" fmla="*/ 2414289 w 5547251"/>
              <a:gd name="csY6" fmla="*/ 745643 h 1296290"/>
              <a:gd name="csX7" fmla="*/ 5455475 w 5547251"/>
              <a:gd name="csY7" fmla="*/ 745643 h 1296290"/>
              <a:gd name="csX8" fmla="*/ 5547251 w 5547251"/>
              <a:gd name="csY8" fmla="*/ 837419 h 1296290"/>
              <a:gd name="csX9" fmla="*/ 5547251 w 5547251"/>
              <a:gd name="csY9" fmla="*/ 1066854 h 1296290"/>
              <a:gd name="csX10" fmla="*/ 5547251 w 5547251"/>
              <a:gd name="csY10" fmla="*/ 1066854 h 1296290"/>
              <a:gd name="csX11" fmla="*/ 5547251 w 5547251"/>
              <a:gd name="csY11" fmla="*/ 1204516 h 1296290"/>
              <a:gd name="csX12" fmla="*/ 5547251 w 5547251"/>
              <a:gd name="csY12" fmla="*/ 1204514 h 1296290"/>
              <a:gd name="csX13" fmla="*/ 5455475 w 5547251"/>
              <a:gd name="csY13" fmla="*/ 1296290 h 1296290"/>
              <a:gd name="csX14" fmla="*/ 268235 w 5547251"/>
              <a:gd name="csY14" fmla="*/ 1296290 h 1296290"/>
              <a:gd name="csX15" fmla="*/ 176459 w 5547251"/>
              <a:gd name="csY15" fmla="*/ 1204514 h 1296290"/>
              <a:gd name="csX16" fmla="*/ 176459 w 5547251"/>
              <a:gd name="csY16" fmla="*/ 1204516 h 1296290"/>
              <a:gd name="csX17" fmla="*/ 176459 w 5547251"/>
              <a:gd name="csY17" fmla="*/ 1066854 h 1296290"/>
              <a:gd name="csX18" fmla="*/ 176459 w 5547251"/>
              <a:gd name="csY18" fmla="*/ 1066854 h 1296290"/>
              <a:gd name="csX19" fmla="*/ 176459 w 5547251"/>
              <a:gd name="csY19"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1071591 w 5547251"/>
              <a:gd name="csY4" fmla="*/ 745643 h 1296290"/>
              <a:gd name="csX5" fmla="*/ 1071591 w 5547251"/>
              <a:gd name="csY5" fmla="*/ 745643 h 1296290"/>
              <a:gd name="csX6" fmla="*/ 5455475 w 5547251"/>
              <a:gd name="csY6" fmla="*/ 745643 h 1296290"/>
              <a:gd name="csX7" fmla="*/ 5547251 w 5547251"/>
              <a:gd name="csY7" fmla="*/ 837419 h 1296290"/>
              <a:gd name="csX8" fmla="*/ 5547251 w 5547251"/>
              <a:gd name="csY8" fmla="*/ 1066854 h 1296290"/>
              <a:gd name="csX9" fmla="*/ 5547251 w 5547251"/>
              <a:gd name="csY9" fmla="*/ 1066854 h 1296290"/>
              <a:gd name="csX10" fmla="*/ 5547251 w 5547251"/>
              <a:gd name="csY10" fmla="*/ 1204516 h 1296290"/>
              <a:gd name="csX11" fmla="*/ 5547251 w 5547251"/>
              <a:gd name="csY11" fmla="*/ 1204514 h 1296290"/>
              <a:gd name="csX12" fmla="*/ 5455475 w 5547251"/>
              <a:gd name="csY12" fmla="*/ 1296290 h 1296290"/>
              <a:gd name="csX13" fmla="*/ 268235 w 5547251"/>
              <a:gd name="csY13" fmla="*/ 1296290 h 1296290"/>
              <a:gd name="csX14" fmla="*/ 176459 w 5547251"/>
              <a:gd name="csY14" fmla="*/ 1204514 h 1296290"/>
              <a:gd name="csX15" fmla="*/ 176459 w 5547251"/>
              <a:gd name="csY15" fmla="*/ 1204516 h 1296290"/>
              <a:gd name="csX16" fmla="*/ 176459 w 5547251"/>
              <a:gd name="csY16" fmla="*/ 1066854 h 1296290"/>
              <a:gd name="csX17" fmla="*/ 176459 w 5547251"/>
              <a:gd name="csY17" fmla="*/ 1066854 h 1296290"/>
              <a:gd name="csX18" fmla="*/ 176459 w 5547251"/>
              <a:gd name="csY18"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1071591 w 5547251"/>
              <a:gd name="csY4" fmla="*/ 745643 h 1296290"/>
              <a:gd name="csX5" fmla="*/ 5455475 w 5547251"/>
              <a:gd name="csY5" fmla="*/ 745643 h 1296290"/>
              <a:gd name="csX6" fmla="*/ 5547251 w 5547251"/>
              <a:gd name="csY6" fmla="*/ 837419 h 1296290"/>
              <a:gd name="csX7" fmla="*/ 5547251 w 5547251"/>
              <a:gd name="csY7" fmla="*/ 1066854 h 1296290"/>
              <a:gd name="csX8" fmla="*/ 5547251 w 5547251"/>
              <a:gd name="csY8" fmla="*/ 1066854 h 1296290"/>
              <a:gd name="csX9" fmla="*/ 5547251 w 5547251"/>
              <a:gd name="csY9" fmla="*/ 1204516 h 1296290"/>
              <a:gd name="csX10" fmla="*/ 5547251 w 5547251"/>
              <a:gd name="csY10" fmla="*/ 1204514 h 1296290"/>
              <a:gd name="csX11" fmla="*/ 5455475 w 5547251"/>
              <a:gd name="csY11" fmla="*/ 1296290 h 1296290"/>
              <a:gd name="csX12" fmla="*/ 268235 w 5547251"/>
              <a:gd name="csY12" fmla="*/ 1296290 h 1296290"/>
              <a:gd name="csX13" fmla="*/ 176459 w 5547251"/>
              <a:gd name="csY13" fmla="*/ 1204514 h 1296290"/>
              <a:gd name="csX14" fmla="*/ 176459 w 5547251"/>
              <a:gd name="csY14" fmla="*/ 1204516 h 1296290"/>
              <a:gd name="csX15" fmla="*/ 176459 w 5547251"/>
              <a:gd name="csY15" fmla="*/ 1066854 h 1296290"/>
              <a:gd name="csX16" fmla="*/ 176459 w 5547251"/>
              <a:gd name="csY16" fmla="*/ 1066854 h 1296290"/>
              <a:gd name="csX17" fmla="*/ 176459 w 5547251"/>
              <a:gd name="csY17"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5455475 w 5547251"/>
              <a:gd name="csY4" fmla="*/ 745643 h 1296290"/>
              <a:gd name="csX5" fmla="*/ 5547251 w 5547251"/>
              <a:gd name="csY5" fmla="*/ 837419 h 1296290"/>
              <a:gd name="csX6" fmla="*/ 5547251 w 5547251"/>
              <a:gd name="csY6" fmla="*/ 1066854 h 1296290"/>
              <a:gd name="csX7" fmla="*/ 5547251 w 5547251"/>
              <a:gd name="csY7" fmla="*/ 1066854 h 1296290"/>
              <a:gd name="csX8" fmla="*/ 5547251 w 5547251"/>
              <a:gd name="csY8" fmla="*/ 1204516 h 1296290"/>
              <a:gd name="csX9" fmla="*/ 5547251 w 5547251"/>
              <a:gd name="csY9" fmla="*/ 1204514 h 1296290"/>
              <a:gd name="csX10" fmla="*/ 5455475 w 5547251"/>
              <a:gd name="csY10" fmla="*/ 1296290 h 1296290"/>
              <a:gd name="csX11" fmla="*/ 268235 w 5547251"/>
              <a:gd name="csY11" fmla="*/ 1296290 h 1296290"/>
              <a:gd name="csX12" fmla="*/ 176459 w 5547251"/>
              <a:gd name="csY12" fmla="*/ 1204514 h 1296290"/>
              <a:gd name="csX13" fmla="*/ 176459 w 5547251"/>
              <a:gd name="csY13" fmla="*/ 1204516 h 1296290"/>
              <a:gd name="csX14" fmla="*/ 176459 w 5547251"/>
              <a:gd name="csY14" fmla="*/ 1066854 h 1296290"/>
              <a:gd name="csX15" fmla="*/ 176459 w 5547251"/>
              <a:gd name="csY15" fmla="*/ 1066854 h 1296290"/>
              <a:gd name="csX16" fmla="*/ 176459 w 5547251"/>
              <a:gd name="csY16"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756416 w 5547251"/>
              <a:gd name="csY4" fmla="*/ 724666 h 1296290"/>
              <a:gd name="csX5" fmla="*/ 5455475 w 5547251"/>
              <a:gd name="csY5" fmla="*/ 745643 h 1296290"/>
              <a:gd name="csX6" fmla="*/ 5547251 w 5547251"/>
              <a:gd name="csY6" fmla="*/ 837419 h 1296290"/>
              <a:gd name="csX7" fmla="*/ 5547251 w 5547251"/>
              <a:gd name="csY7" fmla="*/ 1066854 h 1296290"/>
              <a:gd name="csX8" fmla="*/ 5547251 w 5547251"/>
              <a:gd name="csY8" fmla="*/ 1066854 h 1296290"/>
              <a:gd name="csX9" fmla="*/ 5547251 w 5547251"/>
              <a:gd name="csY9" fmla="*/ 1204516 h 1296290"/>
              <a:gd name="csX10" fmla="*/ 5547251 w 5547251"/>
              <a:gd name="csY10" fmla="*/ 1204514 h 1296290"/>
              <a:gd name="csX11" fmla="*/ 5455475 w 5547251"/>
              <a:gd name="csY11" fmla="*/ 1296290 h 1296290"/>
              <a:gd name="csX12" fmla="*/ 268235 w 5547251"/>
              <a:gd name="csY12" fmla="*/ 1296290 h 1296290"/>
              <a:gd name="csX13" fmla="*/ 176459 w 5547251"/>
              <a:gd name="csY13" fmla="*/ 1204514 h 1296290"/>
              <a:gd name="csX14" fmla="*/ 176459 w 5547251"/>
              <a:gd name="csY14" fmla="*/ 1204516 h 1296290"/>
              <a:gd name="csX15" fmla="*/ 176459 w 5547251"/>
              <a:gd name="csY15" fmla="*/ 1066854 h 1296290"/>
              <a:gd name="csX16" fmla="*/ 176459 w 5547251"/>
              <a:gd name="csY16" fmla="*/ 1066854 h 1296290"/>
              <a:gd name="csX17" fmla="*/ 176459 w 5547251"/>
              <a:gd name="csY17"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756416 w 5547251"/>
              <a:gd name="csY4" fmla="*/ 724666 h 1296290"/>
              <a:gd name="csX5" fmla="*/ 1081961 w 5547251"/>
              <a:gd name="csY5" fmla="*/ 724666 h 1296290"/>
              <a:gd name="csX6" fmla="*/ 5455475 w 5547251"/>
              <a:gd name="csY6" fmla="*/ 745643 h 1296290"/>
              <a:gd name="csX7" fmla="*/ 5547251 w 5547251"/>
              <a:gd name="csY7" fmla="*/ 837419 h 1296290"/>
              <a:gd name="csX8" fmla="*/ 5547251 w 5547251"/>
              <a:gd name="csY8" fmla="*/ 1066854 h 1296290"/>
              <a:gd name="csX9" fmla="*/ 5547251 w 5547251"/>
              <a:gd name="csY9" fmla="*/ 1066854 h 1296290"/>
              <a:gd name="csX10" fmla="*/ 5547251 w 5547251"/>
              <a:gd name="csY10" fmla="*/ 1204516 h 1296290"/>
              <a:gd name="csX11" fmla="*/ 5547251 w 5547251"/>
              <a:gd name="csY11" fmla="*/ 1204514 h 1296290"/>
              <a:gd name="csX12" fmla="*/ 5455475 w 5547251"/>
              <a:gd name="csY12" fmla="*/ 1296290 h 1296290"/>
              <a:gd name="csX13" fmla="*/ 268235 w 5547251"/>
              <a:gd name="csY13" fmla="*/ 1296290 h 1296290"/>
              <a:gd name="csX14" fmla="*/ 176459 w 5547251"/>
              <a:gd name="csY14" fmla="*/ 1204514 h 1296290"/>
              <a:gd name="csX15" fmla="*/ 176459 w 5547251"/>
              <a:gd name="csY15" fmla="*/ 1204516 h 1296290"/>
              <a:gd name="csX16" fmla="*/ 176459 w 5547251"/>
              <a:gd name="csY16" fmla="*/ 1066854 h 1296290"/>
              <a:gd name="csX17" fmla="*/ 176459 w 5547251"/>
              <a:gd name="csY17" fmla="*/ 1066854 h 1296290"/>
              <a:gd name="csX18" fmla="*/ 176459 w 5547251"/>
              <a:gd name="csY18" fmla="*/ 837419 h 1296290"/>
              <a:gd name="csX0" fmla="*/ 176459 w 5547251"/>
              <a:gd name="csY0" fmla="*/ 837419 h 1296290"/>
              <a:gd name="csX1" fmla="*/ 268235 w 5547251"/>
              <a:gd name="csY1" fmla="*/ 745643 h 1296290"/>
              <a:gd name="csX2" fmla="*/ 0 w 5547251"/>
              <a:gd name="csY2" fmla="*/ 0 h 1296290"/>
              <a:gd name="csX3" fmla="*/ 430869 w 5547251"/>
              <a:gd name="csY3" fmla="*/ 739160 h 1296290"/>
              <a:gd name="csX4" fmla="*/ 756416 w 5547251"/>
              <a:gd name="csY4" fmla="*/ 724666 h 1296290"/>
              <a:gd name="csX5" fmla="*/ 919188 w 5547251"/>
              <a:gd name="csY5" fmla="*/ 717420 h 1296290"/>
              <a:gd name="csX6" fmla="*/ 1081961 w 5547251"/>
              <a:gd name="csY6" fmla="*/ 724666 h 1296290"/>
              <a:gd name="csX7" fmla="*/ 5455475 w 5547251"/>
              <a:gd name="csY7" fmla="*/ 745643 h 1296290"/>
              <a:gd name="csX8" fmla="*/ 5547251 w 5547251"/>
              <a:gd name="csY8" fmla="*/ 837419 h 1296290"/>
              <a:gd name="csX9" fmla="*/ 5547251 w 5547251"/>
              <a:gd name="csY9" fmla="*/ 1066854 h 1296290"/>
              <a:gd name="csX10" fmla="*/ 5547251 w 5547251"/>
              <a:gd name="csY10" fmla="*/ 1066854 h 1296290"/>
              <a:gd name="csX11" fmla="*/ 5547251 w 5547251"/>
              <a:gd name="csY11" fmla="*/ 1204516 h 1296290"/>
              <a:gd name="csX12" fmla="*/ 5547251 w 5547251"/>
              <a:gd name="csY12" fmla="*/ 1204514 h 1296290"/>
              <a:gd name="csX13" fmla="*/ 5455475 w 5547251"/>
              <a:gd name="csY13" fmla="*/ 1296290 h 1296290"/>
              <a:gd name="csX14" fmla="*/ 268235 w 5547251"/>
              <a:gd name="csY14" fmla="*/ 1296290 h 1296290"/>
              <a:gd name="csX15" fmla="*/ 176459 w 5547251"/>
              <a:gd name="csY15" fmla="*/ 1204514 h 1296290"/>
              <a:gd name="csX16" fmla="*/ 176459 w 5547251"/>
              <a:gd name="csY16" fmla="*/ 1204516 h 1296290"/>
              <a:gd name="csX17" fmla="*/ 176459 w 5547251"/>
              <a:gd name="csY17" fmla="*/ 1066854 h 1296290"/>
              <a:gd name="csX18" fmla="*/ 176459 w 5547251"/>
              <a:gd name="csY18" fmla="*/ 1066854 h 1296290"/>
              <a:gd name="csX19" fmla="*/ 176459 w 5547251"/>
              <a:gd name="csY19" fmla="*/ 837419 h 1296290"/>
              <a:gd name="csX0" fmla="*/ 176459 w 5547251"/>
              <a:gd name="csY0" fmla="*/ 844667 h 1303538"/>
              <a:gd name="csX1" fmla="*/ 268235 w 5547251"/>
              <a:gd name="csY1" fmla="*/ 752891 h 1303538"/>
              <a:gd name="csX2" fmla="*/ 0 w 5547251"/>
              <a:gd name="csY2" fmla="*/ 7248 h 1303538"/>
              <a:gd name="csX3" fmla="*/ 430869 w 5547251"/>
              <a:gd name="csY3" fmla="*/ 746408 h 1303538"/>
              <a:gd name="csX4" fmla="*/ 756416 w 5547251"/>
              <a:gd name="csY4" fmla="*/ 731914 h 1303538"/>
              <a:gd name="csX5" fmla="*/ 1005361 w 5547251"/>
              <a:gd name="csY5" fmla="*/ 0 h 1303538"/>
              <a:gd name="csX6" fmla="*/ 1081961 w 5547251"/>
              <a:gd name="csY6" fmla="*/ 731914 h 1303538"/>
              <a:gd name="csX7" fmla="*/ 5455475 w 5547251"/>
              <a:gd name="csY7" fmla="*/ 752891 h 1303538"/>
              <a:gd name="csX8" fmla="*/ 5547251 w 5547251"/>
              <a:gd name="csY8" fmla="*/ 844667 h 1303538"/>
              <a:gd name="csX9" fmla="*/ 5547251 w 5547251"/>
              <a:gd name="csY9" fmla="*/ 1074102 h 1303538"/>
              <a:gd name="csX10" fmla="*/ 5547251 w 5547251"/>
              <a:gd name="csY10" fmla="*/ 1074102 h 1303538"/>
              <a:gd name="csX11" fmla="*/ 5547251 w 5547251"/>
              <a:gd name="csY11" fmla="*/ 1211764 h 1303538"/>
              <a:gd name="csX12" fmla="*/ 5547251 w 5547251"/>
              <a:gd name="csY12" fmla="*/ 1211762 h 1303538"/>
              <a:gd name="csX13" fmla="*/ 5455475 w 5547251"/>
              <a:gd name="csY13" fmla="*/ 1303538 h 1303538"/>
              <a:gd name="csX14" fmla="*/ 268235 w 5547251"/>
              <a:gd name="csY14" fmla="*/ 1303538 h 1303538"/>
              <a:gd name="csX15" fmla="*/ 176459 w 5547251"/>
              <a:gd name="csY15" fmla="*/ 1211762 h 1303538"/>
              <a:gd name="csX16" fmla="*/ 176459 w 5547251"/>
              <a:gd name="csY16" fmla="*/ 1211764 h 1303538"/>
              <a:gd name="csX17" fmla="*/ 176459 w 5547251"/>
              <a:gd name="csY17" fmla="*/ 1074102 h 1303538"/>
              <a:gd name="csX18" fmla="*/ 176459 w 5547251"/>
              <a:gd name="csY18" fmla="*/ 1074102 h 1303538"/>
              <a:gd name="csX19" fmla="*/ 176459 w 5547251"/>
              <a:gd name="csY19" fmla="*/ 844667 h 1303538"/>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770778 w 5561613"/>
              <a:gd name="csY4" fmla="*/ 775393 h 1347017"/>
              <a:gd name="csX5" fmla="*/ 1019723 w 5561613"/>
              <a:gd name="csY5" fmla="*/ 43479 h 1347017"/>
              <a:gd name="csX6" fmla="*/ 1096323 w 5561613"/>
              <a:gd name="csY6" fmla="*/ 775393 h 1347017"/>
              <a:gd name="csX7" fmla="*/ 5469837 w 5561613"/>
              <a:gd name="csY7" fmla="*/ 796370 h 1347017"/>
              <a:gd name="csX8" fmla="*/ 5561613 w 5561613"/>
              <a:gd name="csY8" fmla="*/ 888146 h 1347017"/>
              <a:gd name="csX9" fmla="*/ 5561613 w 5561613"/>
              <a:gd name="csY9" fmla="*/ 1117581 h 1347017"/>
              <a:gd name="csX10" fmla="*/ 5561613 w 5561613"/>
              <a:gd name="csY10" fmla="*/ 1117581 h 1347017"/>
              <a:gd name="csX11" fmla="*/ 5561613 w 5561613"/>
              <a:gd name="csY11" fmla="*/ 1255243 h 1347017"/>
              <a:gd name="csX12" fmla="*/ 5561613 w 5561613"/>
              <a:gd name="csY12" fmla="*/ 1255241 h 1347017"/>
              <a:gd name="csX13" fmla="*/ 5469837 w 5561613"/>
              <a:gd name="csY13" fmla="*/ 1347017 h 1347017"/>
              <a:gd name="csX14" fmla="*/ 282597 w 5561613"/>
              <a:gd name="csY14" fmla="*/ 1347017 h 1347017"/>
              <a:gd name="csX15" fmla="*/ 190821 w 5561613"/>
              <a:gd name="csY15" fmla="*/ 1255241 h 1347017"/>
              <a:gd name="csX16" fmla="*/ 190821 w 5561613"/>
              <a:gd name="csY16" fmla="*/ 1255243 h 1347017"/>
              <a:gd name="csX17" fmla="*/ 190821 w 5561613"/>
              <a:gd name="csY17" fmla="*/ 1117581 h 1347017"/>
              <a:gd name="csX18" fmla="*/ 190821 w 5561613"/>
              <a:gd name="csY18" fmla="*/ 1117581 h 1347017"/>
              <a:gd name="csX19" fmla="*/ 190821 w 5561613"/>
              <a:gd name="csY19"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770778 w 5561613"/>
              <a:gd name="csY4" fmla="*/ 775393 h 1347017"/>
              <a:gd name="csX5" fmla="*/ 1096323 w 5561613"/>
              <a:gd name="csY5" fmla="*/ 775393 h 1347017"/>
              <a:gd name="csX6" fmla="*/ 5469837 w 5561613"/>
              <a:gd name="csY6" fmla="*/ 796370 h 1347017"/>
              <a:gd name="csX7" fmla="*/ 5561613 w 5561613"/>
              <a:gd name="csY7" fmla="*/ 888146 h 1347017"/>
              <a:gd name="csX8" fmla="*/ 5561613 w 5561613"/>
              <a:gd name="csY8" fmla="*/ 1117581 h 1347017"/>
              <a:gd name="csX9" fmla="*/ 5561613 w 5561613"/>
              <a:gd name="csY9" fmla="*/ 1117581 h 1347017"/>
              <a:gd name="csX10" fmla="*/ 5561613 w 5561613"/>
              <a:gd name="csY10" fmla="*/ 1255243 h 1347017"/>
              <a:gd name="csX11" fmla="*/ 5561613 w 5561613"/>
              <a:gd name="csY11" fmla="*/ 1255241 h 1347017"/>
              <a:gd name="csX12" fmla="*/ 5469837 w 5561613"/>
              <a:gd name="csY12" fmla="*/ 1347017 h 1347017"/>
              <a:gd name="csX13" fmla="*/ 282597 w 5561613"/>
              <a:gd name="csY13" fmla="*/ 1347017 h 1347017"/>
              <a:gd name="csX14" fmla="*/ 190821 w 5561613"/>
              <a:gd name="csY14" fmla="*/ 1255241 h 1347017"/>
              <a:gd name="csX15" fmla="*/ 190821 w 5561613"/>
              <a:gd name="csY15" fmla="*/ 1255243 h 1347017"/>
              <a:gd name="csX16" fmla="*/ 190821 w 5561613"/>
              <a:gd name="csY16" fmla="*/ 1117581 h 1347017"/>
              <a:gd name="csX17" fmla="*/ 190821 w 5561613"/>
              <a:gd name="csY17" fmla="*/ 1117581 h 1347017"/>
              <a:gd name="csX18" fmla="*/ 190821 w 5561613"/>
              <a:gd name="csY18"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770778 w 5561613"/>
              <a:gd name="csY4" fmla="*/ 775393 h 1347017"/>
              <a:gd name="csX5" fmla="*/ 5469837 w 5561613"/>
              <a:gd name="csY5" fmla="*/ 796370 h 1347017"/>
              <a:gd name="csX6" fmla="*/ 5561613 w 5561613"/>
              <a:gd name="csY6" fmla="*/ 888146 h 1347017"/>
              <a:gd name="csX7" fmla="*/ 5561613 w 5561613"/>
              <a:gd name="csY7" fmla="*/ 1117581 h 1347017"/>
              <a:gd name="csX8" fmla="*/ 5561613 w 5561613"/>
              <a:gd name="csY8" fmla="*/ 1117581 h 1347017"/>
              <a:gd name="csX9" fmla="*/ 5561613 w 5561613"/>
              <a:gd name="csY9" fmla="*/ 1255243 h 1347017"/>
              <a:gd name="csX10" fmla="*/ 5561613 w 5561613"/>
              <a:gd name="csY10" fmla="*/ 1255241 h 1347017"/>
              <a:gd name="csX11" fmla="*/ 5469837 w 5561613"/>
              <a:gd name="csY11" fmla="*/ 1347017 h 1347017"/>
              <a:gd name="csX12" fmla="*/ 282597 w 5561613"/>
              <a:gd name="csY12" fmla="*/ 1347017 h 1347017"/>
              <a:gd name="csX13" fmla="*/ 190821 w 5561613"/>
              <a:gd name="csY13" fmla="*/ 1255241 h 1347017"/>
              <a:gd name="csX14" fmla="*/ 190821 w 5561613"/>
              <a:gd name="csY14" fmla="*/ 1255243 h 1347017"/>
              <a:gd name="csX15" fmla="*/ 190821 w 5561613"/>
              <a:gd name="csY15" fmla="*/ 1117581 h 1347017"/>
              <a:gd name="csX16" fmla="*/ 190821 w 5561613"/>
              <a:gd name="csY16" fmla="*/ 1117581 h 1347017"/>
              <a:gd name="csX17" fmla="*/ 190821 w 5561613"/>
              <a:gd name="csY17"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5469837 w 5561613"/>
              <a:gd name="csY4" fmla="*/ 796370 h 1347017"/>
              <a:gd name="csX5" fmla="*/ 5561613 w 5561613"/>
              <a:gd name="csY5" fmla="*/ 888146 h 1347017"/>
              <a:gd name="csX6" fmla="*/ 5561613 w 5561613"/>
              <a:gd name="csY6" fmla="*/ 1117581 h 1347017"/>
              <a:gd name="csX7" fmla="*/ 5561613 w 5561613"/>
              <a:gd name="csY7" fmla="*/ 1117581 h 1347017"/>
              <a:gd name="csX8" fmla="*/ 5561613 w 5561613"/>
              <a:gd name="csY8" fmla="*/ 1255243 h 1347017"/>
              <a:gd name="csX9" fmla="*/ 5561613 w 5561613"/>
              <a:gd name="csY9" fmla="*/ 1255241 h 1347017"/>
              <a:gd name="csX10" fmla="*/ 5469837 w 5561613"/>
              <a:gd name="csY10" fmla="*/ 1347017 h 1347017"/>
              <a:gd name="csX11" fmla="*/ 282597 w 5561613"/>
              <a:gd name="csY11" fmla="*/ 1347017 h 1347017"/>
              <a:gd name="csX12" fmla="*/ 190821 w 5561613"/>
              <a:gd name="csY12" fmla="*/ 1255241 h 1347017"/>
              <a:gd name="csX13" fmla="*/ 190821 w 5561613"/>
              <a:gd name="csY13" fmla="*/ 1255243 h 1347017"/>
              <a:gd name="csX14" fmla="*/ 190821 w 5561613"/>
              <a:gd name="csY14" fmla="*/ 1117581 h 1347017"/>
              <a:gd name="csX15" fmla="*/ 190821 w 5561613"/>
              <a:gd name="csY15" fmla="*/ 1117581 h 1347017"/>
              <a:gd name="csX16" fmla="*/ 190821 w 5561613"/>
              <a:gd name="csY16"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1122438 w 5561613"/>
              <a:gd name="csY4" fmla="*/ 787371 h 1347017"/>
              <a:gd name="csX5" fmla="*/ 5469837 w 5561613"/>
              <a:gd name="csY5" fmla="*/ 796370 h 1347017"/>
              <a:gd name="csX6" fmla="*/ 5561613 w 5561613"/>
              <a:gd name="csY6" fmla="*/ 888146 h 1347017"/>
              <a:gd name="csX7" fmla="*/ 5561613 w 5561613"/>
              <a:gd name="csY7" fmla="*/ 1117581 h 1347017"/>
              <a:gd name="csX8" fmla="*/ 5561613 w 5561613"/>
              <a:gd name="csY8" fmla="*/ 1117581 h 1347017"/>
              <a:gd name="csX9" fmla="*/ 5561613 w 5561613"/>
              <a:gd name="csY9" fmla="*/ 1255243 h 1347017"/>
              <a:gd name="csX10" fmla="*/ 5561613 w 5561613"/>
              <a:gd name="csY10" fmla="*/ 1255241 h 1347017"/>
              <a:gd name="csX11" fmla="*/ 5469837 w 5561613"/>
              <a:gd name="csY11" fmla="*/ 1347017 h 1347017"/>
              <a:gd name="csX12" fmla="*/ 282597 w 5561613"/>
              <a:gd name="csY12" fmla="*/ 1347017 h 1347017"/>
              <a:gd name="csX13" fmla="*/ 190821 w 5561613"/>
              <a:gd name="csY13" fmla="*/ 1255241 h 1347017"/>
              <a:gd name="csX14" fmla="*/ 190821 w 5561613"/>
              <a:gd name="csY14" fmla="*/ 1255243 h 1347017"/>
              <a:gd name="csX15" fmla="*/ 190821 w 5561613"/>
              <a:gd name="csY15" fmla="*/ 1117581 h 1347017"/>
              <a:gd name="csX16" fmla="*/ 190821 w 5561613"/>
              <a:gd name="csY16" fmla="*/ 1117581 h 1347017"/>
              <a:gd name="csX17" fmla="*/ 190821 w 5561613"/>
              <a:gd name="csY17"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839863 w 5561613"/>
              <a:gd name="csY4" fmla="*/ 787371 h 1347017"/>
              <a:gd name="csX5" fmla="*/ 1122438 w 5561613"/>
              <a:gd name="csY5" fmla="*/ 787371 h 1347017"/>
              <a:gd name="csX6" fmla="*/ 5469837 w 5561613"/>
              <a:gd name="csY6" fmla="*/ 796370 h 1347017"/>
              <a:gd name="csX7" fmla="*/ 5561613 w 5561613"/>
              <a:gd name="csY7" fmla="*/ 888146 h 1347017"/>
              <a:gd name="csX8" fmla="*/ 5561613 w 5561613"/>
              <a:gd name="csY8" fmla="*/ 1117581 h 1347017"/>
              <a:gd name="csX9" fmla="*/ 5561613 w 5561613"/>
              <a:gd name="csY9" fmla="*/ 1117581 h 1347017"/>
              <a:gd name="csX10" fmla="*/ 5561613 w 5561613"/>
              <a:gd name="csY10" fmla="*/ 1255243 h 1347017"/>
              <a:gd name="csX11" fmla="*/ 5561613 w 5561613"/>
              <a:gd name="csY11" fmla="*/ 1255241 h 1347017"/>
              <a:gd name="csX12" fmla="*/ 5469837 w 5561613"/>
              <a:gd name="csY12" fmla="*/ 1347017 h 1347017"/>
              <a:gd name="csX13" fmla="*/ 282597 w 5561613"/>
              <a:gd name="csY13" fmla="*/ 1347017 h 1347017"/>
              <a:gd name="csX14" fmla="*/ 190821 w 5561613"/>
              <a:gd name="csY14" fmla="*/ 1255241 h 1347017"/>
              <a:gd name="csX15" fmla="*/ 190821 w 5561613"/>
              <a:gd name="csY15" fmla="*/ 1255243 h 1347017"/>
              <a:gd name="csX16" fmla="*/ 190821 w 5561613"/>
              <a:gd name="csY16" fmla="*/ 1117581 h 1347017"/>
              <a:gd name="csX17" fmla="*/ 190821 w 5561613"/>
              <a:gd name="csY17" fmla="*/ 1117581 h 1347017"/>
              <a:gd name="csX18" fmla="*/ 190821 w 5561613"/>
              <a:gd name="csY18"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839863 w 5561613"/>
              <a:gd name="csY4" fmla="*/ 787371 h 1347017"/>
              <a:gd name="csX5" fmla="*/ 966863 w 5561613"/>
              <a:gd name="csY5" fmla="*/ 787371 h 1347017"/>
              <a:gd name="csX6" fmla="*/ 1122438 w 5561613"/>
              <a:gd name="csY6" fmla="*/ 787371 h 1347017"/>
              <a:gd name="csX7" fmla="*/ 5469837 w 5561613"/>
              <a:gd name="csY7" fmla="*/ 796370 h 1347017"/>
              <a:gd name="csX8" fmla="*/ 5561613 w 5561613"/>
              <a:gd name="csY8" fmla="*/ 888146 h 1347017"/>
              <a:gd name="csX9" fmla="*/ 5561613 w 5561613"/>
              <a:gd name="csY9" fmla="*/ 1117581 h 1347017"/>
              <a:gd name="csX10" fmla="*/ 5561613 w 5561613"/>
              <a:gd name="csY10" fmla="*/ 1117581 h 1347017"/>
              <a:gd name="csX11" fmla="*/ 5561613 w 5561613"/>
              <a:gd name="csY11" fmla="*/ 1255243 h 1347017"/>
              <a:gd name="csX12" fmla="*/ 5561613 w 5561613"/>
              <a:gd name="csY12" fmla="*/ 1255241 h 1347017"/>
              <a:gd name="csX13" fmla="*/ 5469837 w 5561613"/>
              <a:gd name="csY13" fmla="*/ 1347017 h 1347017"/>
              <a:gd name="csX14" fmla="*/ 282597 w 5561613"/>
              <a:gd name="csY14" fmla="*/ 1347017 h 1347017"/>
              <a:gd name="csX15" fmla="*/ 190821 w 5561613"/>
              <a:gd name="csY15" fmla="*/ 1255241 h 1347017"/>
              <a:gd name="csX16" fmla="*/ 190821 w 5561613"/>
              <a:gd name="csY16" fmla="*/ 1255243 h 1347017"/>
              <a:gd name="csX17" fmla="*/ 190821 w 5561613"/>
              <a:gd name="csY17" fmla="*/ 1117581 h 1347017"/>
              <a:gd name="csX18" fmla="*/ 190821 w 5561613"/>
              <a:gd name="csY18" fmla="*/ 1117581 h 1347017"/>
              <a:gd name="csX19" fmla="*/ 190821 w 5561613"/>
              <a:gd name="csY19" fmla="*/ 888146 h 1347017"/>
              <a:gd name="csX0" fmla="*/ 190821 w 5561613"/>
              <a:gd name="csY0" fmla="*/ 888146 h 1347017"/>
              <a:gd name="csX1" fmla="*/ 282597 w 5561613"/>
              <a:gd name="csY1" fmla="*/ 796370 h 1347017"/>
              <a:gd name="csX2" fmla="*/ 0 w 5561613"/>
              <a:gd name="csY2" fmla="*/ 0 h 1347017"/>
              <a:gd name="csX3" fmla="*/ 445231 w 5561613"/>
              <a:gd name="csY3" fmla="*/ 789887 h 1347017"/>
              <a:gd name="csX4" fmla="*/ 839863 w 5561613"/>
              <a:gd name="csY4" fmla="*/ 787371 h 1347017"/>
              <a:gd name="csX5" fmla="*/ 966863 w 5561613"/>
              <a:gd name="csY5" fmla="*/ 32836 h 1347017"/>
              <a:gd name="csX6" fmla="*/ 1122438 w 5561613"/>
              <a:gd name="csY6" fmla="*/ 787371 h 1347017"/>
              <a:gd name="csX7" fmla="*/ 5469837 w 5561613"/>
              <a:gd name="csY7" fmla="*/ 796370 h 1347017"/>
              <a:gd name="csX8" fmla="*/ 5561613 w 5561613"/>
              <a:gd name="csY8" fmla="*/ 888146 h 1347017"/>
              <a:gd name="csX9" fmla="*/ 5561613 w 5561613"/>
              <a:gd name="csY9" fmla="*/ 1117581 h 1347017"/>
              <a:gd name="csX10" fmla="*/ 5561613 w 5561613"/>
              <a:gd name="csY10" fmla="*/ 1117581 h 1347017"/>
              <a:gd name="csX11" fmla="*/ 5561613 w 5561613"/>
              <a:gd name="csY11" fmla="*/ 1255243 h 1347017"/>
              <a:gd name="csX12" fmla="*/ 5561613 w 5561613"/>
              <a:gd name="csY12" fmla="*/ 1255241 h 1347017"/>
              <a:gd name="csX13" fmla="*/ 5469837 w 5561613"/>
              <a:gd name="csY13" fmla="*/ 1347017 h 1347017"/>
              <a:gd name="csX14" fmla="*/ 282597 w 5561613"/>
              <a:gd name="csY14" fmla="*/ 1347017 h 1347017"/>
              <a:gd name="csX15" fmla="*/ 190821 w 5561613"/>
              <a:gd name="csY15" fmla="*/ 1255241 h 1347017"/>
              <a:gd name="csX16" fmla="*/ 190821 w 5561613"/>
              <a:gd name="csY16" fmla="*/ 1255243 h 1347017"/>
              <a:gd name="csX17" fmla="*/ 190821 w 5561613"/>
              <a:gd name="csY17" fmla="*/ 1117581 h 1347017"/>
              <a:gd name="csX18" fmla="*/ 190821 w 5561613"/>
              <a:gd name="csY18" fmla="*/ 1117581 h 1347017"/>
              <a:gd name="csX19" fmla="*/ 190821 w 5561613"/>
              <a:gd name="csY19" fmla="*/ 888146 h 134701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Lst>
            <a:rect l="l" t="t" r="r" b="b"/>
            <a:pathLst>
              <a:path w="5561613" h="1347017">
                <a:moveTo>
                  <a:pt x="190821" y="888146"/>
                </a:moveTo>
                <a:cubicBezTo>
                  <a:pt x="190821" y="837460"/>
                  <a:pt x="231911" y="796370"/>
                  <a:pt x="282597" y="796370"/>
                </a:cubicBezTo>
                <a:lnTo>
                  <a:pt x="0" y="0"/>
                </a:lnTo>
                <a:lnTo>
                  <a:pt x="445231" y="789887"/>
                </a:lnTo>
                <a:lnTo>
                  <a:pt x="839863" y="787371"/>
                </a:lnTo>
                <a:lnTo>
                  <a:pt x="966863" y="32836"/>
                </a:lnTo>
                <a:lnTo>
                  <a:pt x="1122438" y="787371"/>
                </a:lnTo>
                <a:lnTo>
                  <a:pt x="5469837" y="796370"/>
                </a:lnTo>
                <a:cubicBezTo>
                  <a:pt x="5520523" y="796370"/>
                  <a:pt x="5561613" y="837460"/>
                  <a:pt x="5561613" y="888146"/>
                </a:cubicBezTo>
                <a:lnTo>
                  <a:pt x="5561613" y="1117581"/>
                </a:lnTo>
                <a:lnTo>
                  <a:pt x="5561613" y="1117581"/>
                </a:lnTo>
                <a:lnTo>
                  <a:pt x="5561613" y="1255243"/>
                </a:lnTo>
                <a:lnTo>
                  <a:pt x="5561613" y="1255241"/>
                </a:lnTo>
                <a:cubicBezTo>
                  <a:pt x="5561613" y="1305927"/>
                  <a:pt x="5520523" y="1347017"/>
                  <a:pt x="5469837" y="1347017"/>
                </a:cubicBezTo>
                <a:lnTo>
                  <a:pt x="282597" y="1347017"/>
                </a:lnTo>
                <a:cubicBezTo>
                  <a:pt x="231911" y="1347017"/>
                  <a:pt x="190821" y="1305927"/>
                  <a:pt x="190821" y="1255241"/>
                </a:cubicBezTo>
                <a:lnTo>
                  <a:pt x="190821" y="1255243"/>
                </a:lnTo>
                <a:lnTo>
                  <a:pt x="190821" y="1117581"/>
                </a:lnTo>
                <a:lnTo>
                  <a:pt x="190821" y="1117581"/>
                </a:lnTo>
                <a:lnTo>
                  <a:pt x="190821" y="888146"/>
                </a:lnTo>
                <a:close/>
              </a:path>
            </a:pathLst>
          </a:custGeom>
          <a:solidFill>
            <a:schemeClr val="bg1"/>
          </a:solidFill>
          <a:ln>
            <a:gradFill flip="none" rotWithShape="1">
              <a:gsLst>
                <a:gs pos="0">
                  <a:schemeClr val="accent1"/>
                </a:gs>
                <a:gs pos="100000">
                  <a:schemeClr val="accent4"/>
                </a:gs>
              </a:gsLst>
              <a:lin ang="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a:extLst>
              <a:ext uri="{FF2B5EF4-FFF2-40B4-BE49-F238E27FC236}">
                <a16:creationId xmlns:a16="http://schemas.microsoft.com/office/drawing/2014/main" id="{E1F92030-6055-DDDB-EB0F-2CD5F640CD18}"/>
              </a:ext>
            </a:extLst>
          </p:cNvPr>
          <p:cNvSpPr txBox="1"/>
          <p:nvPr/>
        </p:nvSpPr>
        <p:spPr>
          <a:xfrm>
            <a:off x="2921623" y="5497637"/>
            <a:ext cx="5370792" cy="369332"/>
          </a:xfrm>
          <a:prstGeom prst="rect">
            <a:avLst/>
          </a:prstGeom>
          <a:noFill/>
        </p:spPr>
        <p:txBody>
          <a:bodyPr wrap="square" rtlCol="0" anchor="ctr">
            <a:spAutoFit/>
          </a:bodyPr>
          <a:lstStyle/>
          <a:p>
            <a:pPr algn="ctr"/>
            <a:r>
              <a:rPr lang="en-US" altLang="ja-JP" dirty="0"/>
              <a:t>Secondary</a:t>
            </a:r>
            <a:r>
              <a:rPr kumimoji="1" lang="en-US" altLang="ja-JP" dirty="0"/>
              <a:t> Pre-Marking</a:t>
            </a:r>
            <a:r>
              <a:rPr kumimoji="1" lang="ja-JP" altLang="en-US"/>
              <a:t>アクション</a:t>
            </a:r>
          </a:p>
        </p:txBody>
      </p:sp>
    </p:spTree>
    <p:extLst>
      <p:ext uri="{BB962C8B-B14F-4D97-AF65-F5344CB8AC3E}">
        <p14:creationId xmlns:p14="http://schemas.microsoft.com/office/powerpoint/2010/main" val="2023326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1425D-B620-B288-E279-E9516DC19AE3}"/>
              </a:ext>
            </a:extLst>
          </p:cNvPr>
          <p:cNvSpPr>
            <a:spLocks noGrp="1"/>
          </p:cNvSpPr>
          <p:nvPr>
            <p:ph type="title"/>
          </p:nvPr>
        </p:nvSpPr>
        <p:spPr/>
        <p:txBody>
          <a:bodyPr/>
          <a:lstStyle/>
          <a:p>
            <a:r>
              <a:rPr kumimoji="1" lang="en-US" altLang="ja-JP" dirty="0"/>
              <a:t>Pre-Marking</a:t>
            </a:r>
            <a:r>
              <a:rPr kumimoji="1" lang="ja-JP" altLang="en-US"/>
              <a:t>アクション</a:t>
            </a:r>
            <a:r>
              <a:rPr kumimoji="1" lang="en-US" altLang="ja-JP" dirty="0"/>
              <a:t> (PMA</a:t>
            </a:r>
            <a:r>
              <a:rPr lang="en-US" altLang="ja-JP" dirty="0"/>
              <a:t>) </a:t>
            </a:r>
            <a:r>
              <a:rPr kumimoji="1" lang="ja-JP" altLang="en-US"/>
              <a:t>の特定</a:t>
            </a:r>
          </a:p>
        </p:txBody>
      </p:sp>
      <p:sp>
        <p:nvSpPr>
          <p:cNvPr id="3" name="コンテンツ プレースホルダー 2">
            <a:extLst>
              <a:ext uri="{FF2B5EF4-FFF2-40B4-BE49-F238E27FC236}">
                <a16:creationId xmlns:a16="http://schemas.microsoft.com/office/drawing/2014/main" id="{A1C2EE1E-FF4B-38AA-2AC4-D74F6BCAAA1A}"/>
              </a:ext>
            </a:extLst>
          </p:cNvPr>
          <p:cNvSpPr>
            <a:spLocks noGrp="1"/>
          </p:cNvSpPr>
          <p:nvPr>
            <p:ph idx="1"/>
          </p:nvPr>
        </p:nvSpPr>
        <p:spPr/>
        <p:txBody>
          <a:bodyPr>
            <a:normAutofit/>
          </a:bodyPr>
          <a:lstStyle/>
          <a:p>
            <a:pPr marL="514350" indent="-514350">
              <a:buFont typeface="+mj-lt"/>
              <a:buAutoNum type="arabicPeriod"/>
            </a:pPr>
            <a:r>
              <a:rPr kumimoji="1" lang="ja-JP" altLang="en-US"/>
              <a:t>モデルの選定</a:t>
            </a:r>
            <a:br>
              <a:rPr lang="en-US" altLang="ja-JP" dirty="0"/>
            </a:br>
            <a:r>
              <a:rPr kumimoji="1" lang="ja-JP" altLang="en-US" sz="2400" b="0">
                <a:solidFill>
                  <a:schemeClr val="tx2"/>
                </a:solidFill>
              </a:rPr>
              <a:t>目標のアクションを含むモデルを抽出する</a:t>
            </a:r>
            <a:endParaRPr kumimoji="1" lang="en-US" altLang="ja-JP" sz="2400" b="0" dirty="0">
              <a:solidFill>
                <a:schemeClr val="tx2"/>
              </a:solidFill>
            </a:endParaRPr>
          </a:p>
          <a:p>
            <a:pPr marL="514350" indent="-514350">
              <a:buFont typeface="+mj-lt"/>
              <a:buAutoNum type="arabicPeriod"/>
            </a:pPr>
            <a:r>
              <a:rPr kumimoji="1" lang="ja-JP" altLang="en-US"/>
              <a:t>候補の絞り込み</a:t>
            </a:r>
            <a:br>
              <a:rPr kumimoji="1" lang="en-US" altLang="ja-JP" dirty="0"/>
            </a:br>
            <a:r>
              <a:rPr kumimoji="1" lang="ja-JP" altLang="en-US" sz="2400" b="0">
                <a:solidFill>
                  <a:schemeClr val="tx2"/>
                </a:solidFill>
              </a:rPr>
              <a:t>初期状態から目標までの最短パスを導出し、</a:t>
            </a:r>
            <a:r>
              <a:rPr kumimoji="1" lang="en-US" altLang="ja-JP" sz="2400" b="0" dirty="0">
                <a:solidFill>
                  <a:schemeClr val="tx2"/>
                </a:solidFill>
              </a:rPr>
              <a:t>PMA</a:t>
            </a:r>
            <a:r>
              <a:rPr kumimoji="1" lang="ja-JP" altLang="en-US" sz="2400" b="0">
                <a:solidFill>
                  <a:schemeClr val="tx2"/>
                </a:solidFill>
              </a:rPr>
              <a:t>の候補とする</a:t>
            </a:r>
            <a:endParaRPr kumimoji="1" lang="en-US" altLang="ja-JP" b="0" dirty="0">
              <a:solidFill>
                <a:schemeClr val="tx2"/>
              </a:solidFill>
            </a:endParaRPr>
          </a:p>
          <a:p>
            <a:pPr marL="514350" indent="-514350">
              <a:buFont typeface="+mj-lt"/>
              <a:buAutoNum type="arabicPeriod"/>
            </a:pPr>
            <a:r>
              <a:rPr lang="ja-JP" altLang="en-US"/>
              <a:t>必須性の検証と状態への割り当て</a:t>
            </a:r>
            <a:br>
              <a:rPr lang="en-US" altLang="ja-JP" sz="2400" b="0" dirty="0">
                <a:solidFill>
                  <a:schemeClr val="tx2"/>
                </a:solidFill>
              </a:rPr>
            </a:br>
            <a:r>
              <a:rPr lang="ja-JP" altLang="en-US" sz="2400" b="0">
                <a:solidFill>
                  <a:schemeClr val="tx2"/>
                </a:solidFill>
              </a:rPr>
              <a:t>候補のアクションを除くと初期状態から目標までのパスがなくなる場合、</a:t>
            </a:r>
            <a:r>
              <a:rPr lang="en-US" altLang="ja-JP" sz="2400" b="0" dirty="0">
                <a:solidFill>
                  <a:schemeClr val="tx2"/>
                </a:solidFill>
              </a:rPr>
              <a:t>PMA</a:t>
            </a:r>
            <a:r>
              <a:rPr lang="ja-JP" altLang="en-US" sz="2400" b="0">
                <a:solidFill>
                  <a:schemeClr val="tx2"/>
                </a:solidFill>
              </a:rPr>
              <a:t>と確定する</a:t>
            </a:r>
            <a:br>
              <a:rPr lang="en-US" altLang="ja-JP" sz="2400" b="0" dirty="0">
                <a:solidFill>
                  <a:schemeClr val="tx2"/>
                </a:solidFill>
              </a:rPr>
            </a:br>
            <a:r>
              <a:rPr lang="ja-JP" altLang="en-US" sz="2400" b="0">
                <a:solidFill>
                  <a:schemeClr val="tx2"/>
                </a:solidFill>
              </a:rPr>
              <a:t>同時に、目標までのパスがなくなった全ての状態に、その</a:t>
            </a:r>
            <a:r>
              <a:rPr lang="en-US" altLang="ja-JP" sz="2400" b="0" dirty="0">
                <a:solidFill>
                  <a:schemeClr val="tx2"/>
                </a:solidFill>
              </a:rPr>
              <a:t>PMA</a:t>
            </a:r>
            <a:r>
              <a:rPr lang="ja-JP" altLang="en-US" sz="2400" b="0">
                <a:solidFill>
                  <a:schemeClr val="tx2"/>
                </a:solidFill>
              </a:rPr>
              <a:t>を中間目標として登録する</a:t>
            </a:r>
            <a:endParaRPr lang="en-US" altLang="ja-JP" sz="2400" b="0" dirty="0">
              <a:solidFill>
                <a:schemeClr val="tx2"/>
              </a:solidFill>
            </a:endParaRPr>
          </a:p>
        </p:txBody>
      </p:sp>
      <p:sp>
        <p:nvSpPr>
          <p:cNvPr id="4" name="テキスト プレースホルダー 3">
            <a:extLst>
              <a:ext uri="{FF2B5EF4-FFF2-40B4-BE49-F238E27FC236}">
                <a16:creationId xmlns:a16="http://schemas.microsoft.com/office/drawing/2014/main" id="{EC99CAF0-84D9-E448-F612-C21A4074A637}"/>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1. </a:t>
            </a:r>
            <a:r>
              <a:rPr kumimoji="1" lang="ja-JP" altLang="en-US"/>
              <a:t>事前分析）</a:t>
            </a:r>
          </a:p>
        </p:txBody>
      </p:sp>
    </p:spTree>
    <p:extLst>
      <p:ext uri="{BB962C8B-B14F-4D97-AF65-F5344CB8AC3E}">
        <p14:creationId xmlns:p14="http://schemas.microsoft.com/office/powerpoint/2010/main" val="241802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E0B8F-D87E-E610-C4C5-16105A309AD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FCEC56A-F24E-7C10-D3F8-D5ABC22C9501}"/>
              </a:ext>
            </a:extLst>
          </p:cNvPr>
          <p:cNvSpPr>
            <a:spLocks noGrp="1"/>
          </p:cNvSpPr>
          <p:nvPr>
            <p:ph type="title"/>
          </p:nvPr>
        </p:nvSpPr>
        <p:spPr/>
        <p:txBody>
          <a:bodyPr/>
          <a:lstStyle/>
          <a:p>
            <a:r>
              <a:rPr kumimoji="1" lang="en-US" altLang="ja-JP" dirty="0"/>
              <a:t>Primary Pre-Marking</a:t>
            </a:r>
            <a:r>
              <a:rPr kumimoji="1" lang="ja-JP" altLang="en-US"/>
              <a:t>アクション</a:t>
            </a:r>
            <a:r>
              <a:rPr kumimoji="1" lang="en-US" altLang="ja-JP" dirty="0"/>
              <a:t> (PPMA</a:t>
            </a:r>
            <a:r>
              <a:rPr lang="en-US" altLang="ja-JP" dirty="0"/>
              <a:t>) </a:t>
            </a:r>
            <a:r>
              <a:rPr kumimoji="1" lang="ja-JP" altLang="en-US"/>
              <a:t>の特定</a:t>
            </a:r>
          </a:p>
        </p:txBody>
      </p:sp>
      <p:sp>
        <p:nvSpPr>
          <p:cNvPr id="3" name="コンテンツ プレースホルダー 2">
            <a:extLst>
              <a:ext uri="{FF2B5EF4-FFF2-40B4-BE49-F238E27FC236}">
                <a16:creationId xmlns:a16="http://schemas.microsoft.com/office/drawing/2014/main" id="{DEE1E451-8083-8739-4CD3-DFDB6E6209A9}"/>
              </a:ext>
            </a:extLst>
          </p:cNvPr>
          <p:cNvSpPr>
            <a:spLocks noGrp="1"/>
          </p:cNvSpPr>
          <p:nvPr>
            <p:ph idx="1"/>
          </p:nvPr>
        </p:nvSpPr>
        <p:spPr/>
        <p:txBody>
          <a:bodyPr>
            <a:normAutofit/>
          </a:bodyPr>
          <a:lstStyle/>
          <a:p>
            <a:pPr marL="514350" indent="-514350">
              <a:buFont typeface="+mj-lt"/>
              <a:buAutoNum type="arabicPeriod"/>
            </a:pPr>
            <a:r>
              <a:rPr kumimoji="1" lang="ja-JP" altLang="en-US"/>
              <a:t>モデルの選定</a:t>
            </a:r>
            <a:br>
              <a:rPr lang="en-US" altLang="ja-JP" dirty="0"/>
            </a:br>
            <a:r>
              <a:rPr lang="ja-JP" altLang="en-US" sz="2400" b="0">
                <a:solidFill>
                  <a:schemeClr val="tx2"/>
                </a:solidFill>
              </a:rPr>
              <a:t>目標のアクション（＝</a:t>
            </a:r>
            <a:r>
              <a:rPr lang="en-US" altLang="ja-JP" sz="2400" b="0" dirty="0">
                <a:solidFill>
                  <a:schemeClr val="tx2"/>
                </a:solidFill>
              </a:rPr>
              <a:t>Marking</a:t>
            </a:r>
            <a:r>
              <a:rPr kumimoji="1" lang="ja-JP" altLang="en-US" sz="2400" b="0">
                <a:solidFill>
                  <a:schemeClr val="tx2"/>
                </a:solidFill>
              </a:rPr>
              <a:t>アクション）を含むモデルを抽出する</a:t>
            </a:r>
            <a:endParaRPr kumimoji="1" lang="en-US" altLang="ja-JP" sz="2400" b="0" dirty="0">
              <a:solidFill>
                <a:schemeClr val="tx2"/>
              </a:solidFill>
            </a:endParaRPr>
          </a:p>
        </p:txBody>
      </p:sp>
      <p:sp>
        <p:nvSpPr>
          <p:cNvPr id="4" name="テキスト プレースホルダー 3">
            <a:extLst>
              <a:ext uri="{FF2B5EF4-FFF2-40B4-BE49-F238E27FC236}">
                <a16:creationId xmlns:a16="http://schemas.microsoft.com/office/drawing/2014/main" id="{E0BADE09-1D66-E5A5-13B5-D098B49C39A0}"/>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1. </a:t>
            </a:r>
            <a:r>
              <a:rPr kumimoji="1" lang="ja-JP" altLang="en-US"/>
              <a:t>事前分析）</a:t>
            </a:r>
          </a:p>
        </p:txBody>
      </p:sp>
      <p:grpSp>
        <p:nvGrpSpPr>
          <p:cNvPr id="47" name="グループ化 46">
            <a:extLst>
              <a:ext uri="{FF2B5EF4-FFF2-40B4-BE49-F238E27FC236}">
                <a16:creationId xmlns:a16="http://schemas.microsoft.com/office/drawing/2014/main" id="{036E65A1-0525-D4F6-1A95-14F1C89C93D2}"/>
              </a:ext>
            </a:extLst>
          </p:cNvPr>
          <p:cNvGrpSpPr/>
          <p:nvPr/>
        </p:nvGrpSpPr>
        <p:grpSpPr>
          <a:xfrm>
            <a:off x="1395343" y="4032000"/>
            <a:ext cx="9085861" cy="2083364"/>
            <a:chOff x="1071355" y="4142142"/>
            <a:chExt cx="9085861" cy="2083364"/>
          </a:xfrm>
        </p:grpSpPr>
        <p:sp>
          <p:nvSpPr>
            <p:cNvPr id="48" name="円/楕円 47">
              <a:extLst>
                <a:ext uri="{FF2B5EF4-FFF2-40B4-BE49-F238E27FC236}">
                  <a16:creationId xmlns:a16="http://schemas.microsoft.com/office/drawing/2014/main" id="{734ACA49-DF96-D4DC-3F91-4682709912BE}"/>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49" name="円/楕円 48">
              <a:extLst>
                <a:ext uri="{FF2B5EF4-FFF2-40B4-BE49-F238E27FC236}">
                  <a16:creationId xmlns:a16="http://schemas.microsoft.com/office/drawing/2014/main" id="{97D5EE8F-504A-FB55-EF4D-3C321CAF5CA4}"/>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50" name="円/楕円 49">
              <a:extLst>
                <a:ext uri="{FF2B5EF4-FFF2-40B4-BE49-F238E27FC236}">
                  <a16:creationId xmlns:a16="http://schemas.microsoft.com/office/drawing/2014/main" id="{7624F88F-9ADC-4C3A-820F-75DFD00A951F}"/>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51" name="円/楕円 50">
              <a:extLst>
                <a:ext uri="{FF2B5EF4-FFF2-40B4-BE49-F238E27FC236}">
                  <a16:creationId xmlns:a16="http://schemas.microsoft.com/office/drawing/2014/main" id="{DEDA643C-E9A7-0457-BB02-179C6123FC59}"/>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52" name="円/楕円 51">
              <a:extLst>
                <a:ext uri="{FF2B5EF4-FFF2-40B4-BE49-F238E27FC236}">
                  <a16:creationId xmlns:a16="http://schemas.microsoft.com/office/drawing/2014/main" id="{C67E0569-0B6A-1005-A68B-C4B1942AC845}"/>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53" name="円/楕円 52">
              <a:extLst>
                <a:ext uri="{FF2B5EF4-FFF2-40B4-BE49-F238E27FC236}">
                  <a16:creationId xmlns:a16="http://schemas.microsoft.com/office/drawing/2014/main" id="{D6B8F18B-54EC-3BD7-7675-EB70E0635FE1}"/>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54" name="円/楕円 53">
              <a:extLst>
                <a:ext uri="{FF2B5EF4-FFF2-40B4-BE49-F238E27FC236}">
                  <a16:creationId xmlns:a16="http://schemas.microsoft.com/office/drawing/2014/main" id="{9E3EBA00-6C1D-F847-3CF0-C59EB81E3BF0}"/>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55" name="円/楕円 54">
              <a:extLst>
                <a:ext uri="{FF2B5EF4-FFF2-40B4-BE49-F238E27FC236}">
                  <a16:creationId xmlns:a16="http://schemas.microsoft.com/office/drawing/2014/main" id="{A2630139-2172-1C44-C28F-52E4F4960E1B}"/>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56" name="直線矢印コネクタ 55">
              <a:extLst>
                <a:ext uri="{FF2B5EF4-FFF2-40B4-BE49-F238E27FC236}">
                  <a16:creationId xmlns:a16="http://schemas.microsoft.com/office/drawing/2014/main" id="{58449095-42F4-27FA-8722-95DEE58439FB}"/>
                </a:ext>
              </a:extLst>
            </p:cNvPr>
            <p:cNvCxnSpPr>
              <a:stCxn id="48" idx="6"/>
              <a:endCxn id="49"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直線矢印コネクタ 56">
              <a:extLst>
                <a:ext uri="{FF2B5EF4-FFF2-40B4-BE49-F238E27FC236}">
                  <a16:creationId xmlns:a16="http://schemas.microsoft.com/office/drawing/2014/main" id="{1243E1DD-EFC2-848A-C436-898A2237A742}"/>
                </a:ext>
              </a:extLst>
            </p:cNvPr>
            <p:cNvCxnSpPr>
              <a:cxnSpLocks/>
              <a:stCxn id="49" idx="6"/>
              <a:endCxn id="50"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8" name="直線矢印コネクタ 57">
              <a:extLst>
                <a:ext uri="{FF2B5EF4-FFF2-40B4-BE49-F238E27FC236}">
                  <a16:creationId xmlns:a16="http://schemas.microsoft.com/office/drawing/2014/main" id="{4A6FCC13-EB4D-2AE3-5474-193452FDA22E}"/>
                </a:ext>
              </a:extLst>
            </p:cNvPr>
            <p:cNvCxnSpPr>
              <a:cxnSpLocks/>
              <a:stCxn id="50" idx="6"/>
              <a:endCxn id="51"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9" name="直線矢印コネクタ 58">
              <a:extLst>
                <a:ext uri="{FF2B5EF4-FFF2-40B4-BE49-F238E27FC236}">
                  <a16:creationId xmlns:a16="http://schemas.microsoft.com/office/drawing/2014/main" id="{D7C765D6-CDA5-063F-1E40-35C38E44E69A}"/>
                </a:ext>
              </a:extLst>
            </p:cNvPr>
            <p:cNvCxnSpPr>
              <a:cxnSpLocks/>
              <a:stCxn id="49" idx="4"/>
              <a:endCxn id="52"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0" name="曲線コネクタ 59">
              <a:extLst>
                <a:ext uri="{FF2B5EF4-FFF2-40B4-BE49-F238E27FC236}">
                  <a16:creationId xmlns:a16="http://schemas.microsoft.com/office/drawing/2014/main" id="{A5E948E6-4A16-C98F-285F-11F8E25D6FC4}"/>
                </a:ext>
              </a:extLst>
            </p:cNvPr>
            <p:cNvCxnSpPr>
              <a:stCxn id="51" idx="3"/>
              <a:endCxn id="49"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61" name="直線矢印コネクタ 60">
              <a:extLst>
                <a:ext uri="{FF2B5EF4-FFF2-40B4-BE49-F238E27FC236}">
                  <a16:creationId xmlns:a16="http://schemas.microsoft.com/office/drawing/2014/main" id="{34827483-E6EF-B5B1-51C8-8AC7AB23DFE9}"/>
                </a:ext>
              </a:extLst>
            </p:cNvPr>
            <p:cNvCxnSpPr>
              <a:cxnSpLocks/>
              <a:stCxn id="52" idx="1"/>
              <a:endCxn id="48"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2" name="テキスト ボックス 61">
              <a:extLst>
                <a:ext uri="{FF2B5EF4-FFF2-40B4-BE49-F238E27FC236}">
                  <a16:creationId xmlns:a16="http://schemas.microsoft.com/office/drawing/2014/main" id="{E8C3AE02-1D25-7FAF-92E1-B2EA99D4DFC3}"/>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63" name="テキスト ボックス 62">
              <a:extLst>
                <a:ext uri="{FF2B5EF4-FFF2-40B4-BE49-F238E27FC236}">
                  <a16:creationId xmlns:a16="http://schemas.microsoft.com/office/drawing/2014/main" id="{5DDB754C-AC06-AAD2-C897-F737E61F8DF3}"/>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64" name="テキスト ボックス 63">
              <a:extLst>
                <a:ext uri="{FF2B5EF4-FFF2-40B4-BE49-F238E27FC236}">
                  <a16:creationId xmlns:a16="http://schemas.microsoft.com/office/drawing/2014/main" id="{65B1A6AF-21EB-7741-EDEB-A61CCDC18ABE}"/>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65" name="テキスト ボックス 64">
              <a:extLst>
                <a:ext uri="{FF2B5EF4-FFF2-40B4-BE49-F238E27FC236}">
                  <a16:creationId xmlns:a16="http://schemas.microsoft.com/office/drawing/2014/main" id="{D77C8AA5-3554-2EE4-8412-0274180F270D}"/>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66" name="テキスト ボックス 65">
              <a:extLst>
                <a:ext uri="{FF2B5EF4-FFF2-40B4-BE49-F238E27FC236}">
                  <a16:creationId xmlns:a16="http://schemas.microsoft.com/office/drawing/2014/main" id="{3AF42634-3DA0-B70F-04DC-AA7870DA0156}"/>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67" name="テキスト ボックス 66">
              <a:extLst>
                <a:ext uri="{FF2B5EF4-FFF2-40B4-BE49-F238E27FC236}">
                  <a16:creationId xmlns:a16="http://schemas.microsoft.com/office/drawing/2014/main" id="{817A61F8-3BD2-ED3E-3212-02BEC33E8D1E}"/>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68" name="直線矢印コネクタ 67">
              <a:extLst>
                <a:ext uri="{FF2B5EF4-FFF2-40B4-BE49-F238E27FC236}">
                  <a16:creationId xmlns:a16="http://schemas.microsoft.com/office/drawing/2014/main" id="{205C75DF-D833-956F-A6B6-EC066648D1FD}"/>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9" name="テキスト ボックス 68">
              <a:extLst>
                <a:ext uri="{FF2B5EF4-FFF2-40B4-BE49-F238E27FC236}">
                  <a16:creationId xmlns:a16="http://schemas.microsoft.com/office/drawing/2014/main" id="{EAB41AD8-4820-09D4-AA4D-D1753BC587EC}"/>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70" name="曲線コネクタ 69">
              <a:extLst>
                <a:ext uri="{FF2B5EF4-FFF2-40B4-BE49-F238E27FC236}">
                  <a16:creationId xmlns:a16="http://schemas.microsoft.com/office/drawing/2014/main" id="{C0672827-229D-084F-3E84-ADBAE7B14AE5}"/>
                </a:ext>
              </a:extLst>
            </p:cNvPr>
            <p:cNvCxnSpPr>
              <a:cxnSpLocks/>
              <a:stCxn id="55" idx="3"/>
              <a:endCxn id="54"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71" name="曲線コネクタ 70">
              <a:extLst>
                <a:ext uri="{FF2B5EF4-FFF2-40B4-BE49-F238E27FC236}">
                  <a16:creationId xmlns:a16="http://schemas.microsoft.com/office/drawing/2014/main" id="{BC420B14-B999-0BA8-88AB-E90EF32BAB77}"/>
                </a:ext>
              </a:extLst>
            </p:cNvPr>
            <p:cNvCxnSpPr>
              <a:cxnSpLocks/>
              <a:stCxn id="54" idx="3"/>
              <a:endCxn id="53"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72" name="テキスト ボックス 71">
              <a:extLst>
                <a:ext uri="{FF2B5EF4-FFF2-40B4-BE49-F238E27FC236}">
                  <a16:creationId xmlns:a16="http://schemas.microsoft.com/office/drawing/2014/main" id="{AE6960A0-33DC-CB93-B8AB-BAC6BB17730C}"/>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73" name="テキスト ボックス 72">
              <a:extLst>
                <a:ext uri="{FF2B5EF4-FFF2-40B4-BE49-F238E27FC236}">
                  <a16:creationId xmlns:a16="http://schemas.microsoft.com/office/drawing/2014/main" id="{71555347-0A0D-C604-A868-138C511F4E4D}"/>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74" name="円/楕円 73">
              <a:extLst>
                <a:ext uri="{FF2B5EF4-FFF2-40B4-BE49-F238E27FC236}">
                  <a16:creationId xmlns:a16="http://schemas.microsoft.com/office/drawing/2014/main" id="{0FD30BBE-2129-EFDD-1D5F-139C0BB259AA}"/>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5" name="テキスト ボックス 74">
              <a:extLst>
                <a:ext uri="{FF2B5EF4-FFF2-40B4-BE49-F238E27FC236}">
                  <a16:creationId xmlns:a16="http://schemas.microsoft.com/office/drawing/2014/main" id="{6B4A26E1-3F28-D67A-04FD-1F4D4407E918}"/>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76" name="円/楕円 75">
              <a:extLst>
                <a:ext uri="{FF2B5EF4-FFF2-40B4-BE49-F238E27FC236}">
                  <a16:creationId xmlns:a16="http://schemas.microsoft.com/office/drawing/2014/main" id="{9807367B-706D-AF6E-AAA4-82C89A523B59}"/>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7" name="テキスト ボックス 76">
              <a:extLst>
                <a:ext uri="{FF2B5EF4-FFF2-40B4-BE49-F238E27FC236}">
                  <a16:creationId xmlns:a16="http://schemas.microsoft.com/office/drawing/2014/main" id="{BF8B14F3-014A-BDF5-360A-5B50572344DE}"/>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78" name="円/楕円 77">
              <a:extLst>
                <a:ext uri="{FF2B5EF4-FFF2-40B4-BE49-F238E27FC236}">
                  <a16:creationId xmlns:a16="http://schemas.microsoft.com/office/drawing/2014/main" id="{A6C52CE9-6583-D414-C3CC-46A1CB79723A}"/>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9" name="テキスト ボックス 78">
              <a:extLst>
                <a:ext uri="{FF2B5EF4-FFF2-40B4-BE49-F238E27FC236}">
                  <a16:creationId xmlns:a16="http://schemas.microsoft.com/office/drawing/2014/main" id="{8E814A5E-1550-C791-42EB-4540D7F9BF37}"/>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80" name="直線矢印コネクタ 79">
              <a:extLst>
                <a:ext uri="{FF2B5EF4-FFF2-40B4-BE49-F238E27FC236}">
                  <a16:creationId xmlns:a16="http://schemas.microsoft.com/office/drawing/2014/main" id="{BD4D0473-EDD2-CF4F-3927-7E06306C2239}"/>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1" name="テキスト ボックス 80">
              <a:extLst>
                <a:ext uri="{FF2B5EF4-FFF2-40B4-BE49-F238E27FC236}">
                  <a16:creationId xmlns:a16="http://schemas.microsoft.com/office/drawing/2014/main" id="{59504D6D-052A-5FA7-9DA0-128252BBF948}"/>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82" name="テキスト ボックス 81">
              <a:extLst>
                <a:ext uri="{FF2B5EF4-FFF2-40B4-BE49-F238E27FC236}">
                  <a16:creationId xmlns:a16="http://schemas.microsoft.com/office/drawing/2014/main" id="{3A4A2453-5322-3D9B-EAAC-7EFB82C13133}"/>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83" name="テキスト ボックス 82">
              <a:extLst>
                <a:ext uri="{FF2B5EF4-FFF2-40B4-BE49-F238E27FC236}">
                  <a16:creationId xmlns:a16="http://schemas.microsoft.com/office/drawing/2014/main" id="{C79A299D-BE49-2BBF-5790-CADA21A8493F}"/>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84" name="直線矢印コネクタ 83">
              <a:extLst>
                <a:ext uri="{FF2B5EF4-FFF2-40B4-BE49-F238E27FC236}">
                  <a16:creationId xmlns:a16="http://schemas.microsoft.com/office/drawing/2014/main" id="{750279B8-FAFA-B533-7359-A297683C942C}"/>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81556BD1-D582-9028-2A08-3E1742054F9C}"/>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86" name="円/楕円 85">
              <a:extLst>
                <a:ext uri="{FF2B5EF4-FFF2-40B4-BE49-F238E27FC236}">
                  <a16:creationId xmlns:a16="http://schemas.microsoft.com/office/drawing/2014/main" id="{296E064F-434A-CC06-0B4E-4FCD45FAE280}"/>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87" name="曲線コネクタ 86">
              <a:extLst>
                <a:ext uri="{FF2B5EF4-FFF2-40B4-BE49-F238E27FC236}">
                  <a16:creationId xmlns:a16="http://schemas.microsoft.com/office/drawing/2014/main" id="{5FC0AF7C-0BE9-7344-48B0-CB04F9F10148}"/>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A613ADB5-FF3D-2A84-A46E-A36A6775F52B}"/>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Tree>
    <p:extLst>
      <p:ext uri="{BB962C8B-B14F-4D97-AF65-F5344CB8AC3E}">
        <p14:creationId xmlns:p14="http://schemas.microsoft.com/office/powerpoint/2010/main" val="229922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00E3-03D4-FE42-1064-67D9F4FD49B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40C2AE-5FD1-2CF2-0353-254D11E75F5A}"/>
              </a:ext>
            </a:extLst>
          </p:cNvPr>
          <p:cNvSpPr>
            <a:spLocks noGrp="1"/>
          </p:cNvSpPr>
          <p:nvPr>
            <p:ph type="title"/>
          </p:nvPr>
        </p:nvSpPr>
        <p:spPr/>
        <p:txBody>
          <a:bodyPr/>
          <a:lstStyle/>
          <a:p>
            <a:r>
              <a:rPr kumimoji="1" lang="en-US" altLang="ja-JP" dirty="0"/>
              <a:t>Primary Pre-Marking</a:t>
            </a:r>
            <a:r>
              <a:rPr kumimoji="1" lang="ja-JP" altLang="en-US"/>
              <a:t>アクション</a:t>
            </a:r>
            <a:r>
              <a:rPr kumimoji="1" lang="en-US" altLang="ja-JP" dirty="0"/>
              <a:t> (PPMA</a:t>
            </a:r>
            <a:r>
              <a:rPr lang="en-US" altLang="ja-JP" dirty="0"/>
              <a:t>) </a:t>
            </a:r>
            <a:r>
              <a:rPr kumimoji="1" lang="ja-JP" altLang="en-US"/>
              <a:t>の特定</a:t>
            </a:r>
          </a:p>
        </p:txBody>
      </p:sp>
      <p:sp>
        <p:nvSpPr>
          <p:cNvPr id="3" name="コンテンツ プレースホルダー 2">
            <a:extLst>
              <a:ext uri="{FF2B5EF4-FFF2-40B4-BE49-F238E27FC236}">
                <a16:creationId xmlns:a16="http://schemas.microsoft.com/office/drawing/2014/main" id="{139673B0-15C7-B7CD-16F9-50270FF3F68B}"/>
              </a:ext>
            </a:extLst>
          </p:cNvPr>
          <p:cNvSpPr>
            <a:spLocks noGrp="1"/>
          </p:cNvSpPr>
          <p:nvPr>
            <p:ph idx="1"/>
          </p:nvPr>
        </p:nvSpPr>
        <p:spPr/>
        <p:txBody>
          <a:bodyPr>
            <a:normAutofit/>
          </a:bodyPr>
          <a:lstStyle/>
          <a:p>
            <a:pPr marL="514350" indent="-514350">
              <a:buFont typeface="+mj-lt"/>
              <a:buAutoNum type="arabicPeriod" startAt="2"/>
            </a:pPr>
            <a:r>
              <a:rPr kumimoji="1" lang="ja-JP" altLang="en-US"/>
              <a:t>候補の絞り込み</a:t>
            </a:r>
            <a:br>
              <a:rPr kumimoji="1" lang="en-US" altLang="ja-JP" dirty="0"/>
            </a:br>
            <a:r>
              <a:rPr kumimoji="1" lang="ja-JP" altLang="en-US" sz="2400" b="0">
                <a:solidFill>
                  <a:schemeClr val="tx2"/>
                </a:solidFill>
              </a:rPr>
              <a:t>初期状態から</a:t>
            </a:r>
            <a:r>
              <a:rPr kumimoji="1" lang="en-US" altLang="ja-JP" sz="2400" b="0" dirty="0">
                <a:solidFill>
                  <a:schemeClr val="tx2"/>
                </a:solidFill>
              </a:rPr>
              <a:t>Marking</a:t>
            </a:r>
            <a:r>
              <a:rPr kumimoji="1" lang="ja-JP" altLang="en-US" sz="2400" b="0">
                <a:solidFill>
                  <a:schemeClr val="tx2"/>
                </a:solidFill>
              </a:rPr>
              <a:t>アクションまでの最短パスを導出し、</a:t>
            </a:r>
            <a:r>
              <a:rPr kumimoji="1" lang="en-US" altLang="ja-JP" sz="2400" b="0" dirty="0">
                <a:solidFill>
                  <a:schemeClr val="tx2"/>
                </a:solidFill>
              </a:rPr>
              <a:t>PPMA</a:t>
            </a:r>
            <a:r>
              <a:rPr kumimoji="1" lang="ja-JP" altLang="en-US" sz="2400" b="0">
                <a:solidFill>
                  <a:schemeClr val="tx2"/>
                </a:solidFill>
              </a:rPr>
              <a:t>の候補とする</a:t>
            </a:r>
            <a:endParaRPr kumimoji="1" lang="en-US" altLang="ja-JP" b="0" dirty="0">
              <a:solidFill>
                <a:schemeClr val="tx2"/>
              </a:solidFill>
            </a:endParaRPr>
          </a:p>
        </p:txBody>
      </p:sp>
      <p:sp>
        <p:nvSpPr>
          <p:cNvPr id="4" name="テキスト プレースホルダー 3">
            <a:extLst>
              <a:ext uri="{FF2B5EF4-FFF2-40B4-BE49-F238E27FC236}">
                <a16:creationId xmlns:a16="http://schemas.microsoft.com/office/drawing/2014/main" id="{18B4E9E4-DA58-3400-5FF7-7F72AA52CBAF}"/>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1. </a:t>
            </a:r>
            <a:r>
              <a:rPr kumimoji="1" lang="ja-JP" altLang="en-US"/>
              <a:t>事前分析）</a:t>
            </a:r>
          </a:p>
        </p:txBody>
      </p:sp>
      <p:grpSp>
        <p:nvGrpSpPr>
          <p:cNvPr id="95" name="グループ化 94">
            <a:extLst>
              <a:ext uri="{FF2B5EF4-FFF2-40B4-BE49-F238E27FC236}">
                <a16:creationId xmlns:a16="http://schemas.microsoft.com/office/drawing/2014/main" id="{D9C5CE35-A69C-FB7E-E35C-C06585C8EC20}"/>
              </a:ext>
            </a:extLst>
          </p:cNvPr>
          <p:cNvGrpSpPr/>
          <p:nvPr/>
        </p:nvGrpSpPr>
        <p:grpSpPr>
          <a:xfrm>
            <a:off x="1395343" y="4032000"/>
            <a:ext cx="9085861" cy="2083364"/>
            <a:chOff x="1395343" y="4404779"/>
            <a:chExt cx="9085861" cy="2083364"/>
          </a:xfrm>
        </p:grpSpPr>
        <p:sp>
          <p:nvSpPr>
            <p:cNvPr id="48" name="円/楕円 47">
              <a:extLst>
                <a:ext uri="{FF2B5EF4-FFF2-40B4-BE49-F238E27FC236}">
                  <a16:creationId xmlns:a16="http://schemas.microsoft.com/office/drawing/2014/main" id="{A5D964CD-43D1-6554-7D5F-5C7966D68A76}"/>
                </a:ext>
              </a:extLst>
            </p:cNvPr>
            <p:cNvSpPr/>
            <p:nvPr/>
          </p:nvSpPr>
          <p:spPr>
            <a:xfrm>
              <a:off x="1791227" y="4704620"/>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49" name="円/楕円 48">
              <a:extLst>
                <a:ext uri="{FF2B5EF4-FFF2-40B4-BE49-F238E27FC236}">
                  <a16:creationId xmlns:a16="http://schemas.microsoft.com/office/drawing/2014/main" id="{8EB1BC33-028C-BDC0-0C97-FC9BEAA90E93}"/>
                </a:ext>
              </a:extLst>
            </p:cNvPr>
            <p:cNvSpPr/>
            <p:nvPr/>
          </p:nvSpPr>
          <p:spPr>
            <a:xfrm>
              <a:off x="28961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50" name="円/楕円 49">
              <a:extLst>
                <a:ext uri="{FF2B5EF4-FFF2-40B4-BE49-F238E27FC236}">
                  <a16:creationId xmlns:a16="http://schemas.microsoft.com/office/drawing/2014/main" id="{F4786C20-9CB2-C351-D3C1-12BE2B1F22BE}"/>
                </a:ext>
              </a:extLst>
            </p:cNvPr>
            <p:cNvSpPr/>
            <p:nvPr/>
          </p:nvSpPr>
          <p:spPr>
            <a:xfrm>
              <a:off x="40010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51" name="円/楕円 50">
              <a:extLst>
                <a:ext uri="{FF2B5EF4-FFF2-40B4-BE49-F238E27FC236}">
                  <a16:creationId xmlns:a16="http://schemas.microsoft.com/office/drawing/2014/main" id="{C64668D7-9160-C772-C53A-2A5074779EF4}"/>
                </a:ext>
              </a:extLst>
            </p:cNvPr>
            <p:cNvSpPr/>
            <p:nvPr/>
          </p:nvSpPr>
          <p:spPr>
            <a:xfrm>
              <a:off x="51059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52" name="円/楕円 51">
              <a:extLst>
                <a:ext uri="{FF2B5EF4-FFF2-40B4-BE49-F238E27FC236}">
                  <a16:creationId xmlns:a16="http://schemas.microsoft.com/office/drawing/2014/main" id="{79BBCD58-F77A-0961-0D51-CDC0FAD85A2A}"/>
                </a:ext>
              </a:extLst>
            </p:cNvPr>
            <p:cNvSpPr/>
            <p:nvPr/>
          </p:nvSpPr>
          <p:spPr>
            <a:xfrm>
              <a:off x="2896127" y="580234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53" name="円/楕円 52">
              <a:extLst>
                <a:ext uri="{FF2B5EF4-FFF2-40B4-BE49-F238E27FC236}">
                  <a16:creationId xmlns:a16="http://schemas.microsoft.com/office/drawing/2014/main" id="{4DE350FE-B27D-30BD-5F15-909836FDB9DD}"/>
                </a:ext>
              </a:extLst>
            </p:cNvPr>
            <p:cNvSpPr/>
            <p:nvPr/>
          </p:nvSpPr>
          <p:spPr>
            <a:xfrm>
              <a:off x="6805782" y="4702385"/>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54" name="円/楕円 53">
              <a:extLst>
                <a:ext uri="{FF2B5EF4-FFF2-40B4-BE49-F238E27FC236}">
                  <a16:creationId xmlns:a16="http://schemas.microsoft.com/office/drawing/2014/main" id="{2F3FDFC0-BB17-A259-9100-CD9A89AA776B}"/>
                </a:ext>
              </a:extLst>
            </p:cNvPr>
            <p:cNvSpPr/>
            <p:nvPr/>
          </p:nvSpPr>
          <p:spPr>
            <a:xfrm>
              <a:off x="7910682" y="4702385"/>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55" name="円/楕円 54">
              <a:extLst>
                <a:ext uri="{FF2B5EF4-FFF2-40B4-BE49-F238E27FC236}">
                  <a16:creationId xmlns:a16="http://schemas.microsoft.com/office/drawing/2014/main" id="{8A8D6BFA-6AF3-685F-E565-207C730CA9D0}"/>
                </a:ext>
              </a:extLst>
            </p:cNvPr>
            <p:cNvSpPr/>
            <p:nvPr/>
          </p:nvSpPr>
          <p:spPr>
            <a:xfrm>
              <a:off x="9015582" y="4702385"/>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56" name="直線矢印コネクタ 55">
              <a:extLst>
                <a:ext uri="{FF2B5EF4-FFF2-40B4-BE49-F238E27FC236}">
                  <a16:creationId xmlns:a16="http://schemas.microsoft.com/office/drawing/2014/main" id="{AA4D1060-DE9D-6021-B463-787DB9A90BF7}"/>
                </a:ext>
              </a:extLst>
            </p:cNvPr>
            <p:cNvCxnSpPr>
              <a:cxnSpLocks/>
              <a:stCxn id="48" idx="6"/>
              <a:endCxn id="49" idx="2"/>
            </p:cNvCxnSpPr>
            <p:nvPr/>
          </p:nvCxnSpPr>
          <p:spPr>
            <a:xfrm>
              <a:off x="2477027" y="5047520"/>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7" name="直線矢印コネクタ 56">
              <a:extLst>
                <a:ext uri="{FF2B5EF4-FFF2-40B4-BE49-F238E27FC236}">
                  <a16:creationId xmlns:a16="http://schemas.microsoft.com/office/drawing/2014/main" id="{2DC4AA37-2365-9034-17F4-53B66027C079}"/>
                </a:ext>
              </a:extLst>
            </p:cNvPr>
            <p:cNvCxnSpPr>
              <a:cxnSpLocks/>
              <a:stCxn id="49" idx="6"/>
              <a:endCxn id="50" idx="2"/>
            </p:cNvCxnSpPr>
            <p:nvPr/>
          </p:nvCxnSpPr>
          <p:spPr>
            <a:xfrm>
              <a:off x="3581927" y="5047520"/>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58" name="直線矢印コネクタ 57">
              <a:extLst>
                <a:ext uri="{FF2B5EF4-FFF2-40B4-BE49-F238E27FC236}">
                  <a16:creationId xmlns:a16="http://schemas.microsoft.com/office/drawing/2014/main" id="{7F0497B2-3EF2-4870-596C-512864013DF7}"/>
                </a:ext>
              </a:extLst>
            </p:cNvPr>
            <p:cNvCxnSpPr>
              <a:cxnSpLocks/>
              <a:stCxn id="50" idx="6"/>
              <a:endCxn id="51" idx="2"/>
            </p:cNvCxnSpPr>
            <p:nvPr/>
          </p:nvCxnSpPr>
          <p:spPr>
            <a:xfrm>
              <a:off x="4686827" y="5047520"/>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59" name="直線矢印コネクタ 58">
              <a:extLst>
                <a:ext uri="{FF2B5EF4-FFF2-40B4-BE49-F238E27FC236}">
                  <a16:creationId xmlns:a16="http://schemas.microsoft.com/office/drawing/2014/main" id="{B1573707-BFD3-AE29-2373-48B77FF3E484}"/>
                </a:ext>
              </a:extLst>
            </p:cNvPr>
            <p:cNvCxnSpPr>
              <a:cxnSpLocks/>
              <a:stCxn id="49" idx="3"/>
              <a:endCxn id="52" idx="1"/>
            </p:cNvCxnSpPr>
            <p:nvPr/>
          </p:nvCxnSpPr>
          <p:spPr>
            <a:xfrm>
              <a:off x="2996560" y="5289987"/>
              <a:ext cx="0" cy="612789"/>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0" name="曲線コネクタ 59">
              <a:extLst>
                <a:ext uri="{FF2B5EF4-FFF2-40B4-BE49-F238E27FC236}">
                  <a16:creationId xmlns:a16="http://schemas.microsoft.com/office/drawing/2014/main" id="{02ABAF38-3829-8306-E36D-70172BFE5E1F}"/>
                </a:ext>
              </a:extLst>
            </p:cNvPr>
            <p:cNvCxnSpPr>
              <a:cxnSpLocks/>
              <a:stCxn id="51" idx="3"/>
              <a:endCxn id="49" idx="5"/>
            </p:cNvCxnSpPr>
            <p:nvPr/>
          </p:nvCxnSpPr>
          <p:spPr>
            <a:xfrm rot="5400000">
              <a:off x="4343927" y="4427554"/>
              <a:ext cx="12700" cy="1724866"/>
            </a:xfrm>
            <a:prstGeom prst="curvedConnector3">
              <a:avLst>
                <a:gd name="adj1" fmla="val 1425102"/>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61" name="直線矢印コネクタ 60">
              <a:extLst>
                <a:ext uri="{FF2B5EF4-FFF2-40B4-BE49-F238E27FC236}">
                  <a16:creationId xmlns:a16="http://schemas.microsoft.com/office/drawing/2014/main" id="{C074975A-2713-A794-5E1A-F5547486D646}"/>
                </a:ext>
              </a:extLst>
            </p:cNvPr>
            <p:cNvCxnSpPr>
              <a:cxnSpLocks/>
              <a:stCxn id="52" idx="1"/>
              <a:endCxn id="48" idx="5"/>
            </p:cNvCxnSpPr>
            <p:nvPr/>
          </p:nvCxnSpPr>
          <p:spPr>
            <a:xfrm flipH="1" flipV="1">
              <a:off x="2376594" y="5289987"/>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2" name="テキスト ボックス 61">
              <a:extLst>
                <a:ext uri="{FF2B5EF4-FFF2-40B4-BE49-F238E27FC236}">
                  <a16:creationId xmlns:a16="http://schemas.microsoft.com/office/drawing/2014/main" id="{6F20598B-FC78-4D03-4AEE-401DEEBF1ABB}"/>
                </a:ext>
              </a:extLst>
            </p:cNvPr>
            <p:cNvSpPr txBox="1"/>
            <p:nvPr/>
          </p:nvSpPr>
          <p:spPr>
            <a:xfrm>
              <a:off x="2421057" y="4524300"/>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63" name="テキスト ボックス 62">
              <a:extLst>
                <a:ext uri="{FF2B5EF4-FFF2-40B4-BE49-F238E27FC236}">
                  <a16:creationId xmlns:a16="http://schemas.microsoft.com/office/drawing/2014/main" id="{7B65A6BE-D499-7A80-6FDA-8ED27D5E2683}"/>
                </a:ext>
              </a:extLst>
            </p:cNvPr>
            <p:cNvSpPr txBox="1"/>
            <p:nvPr/>
          </p:nvSpPr>
          <p:spPr>
            <a:xfrm>
              <a:off x="3517341" y="4733925"/>
              <a:ext cx="543739" cy="307777"/>
            </a:xfrm>
            <a:prstGeom prst="rect">
              <a:avLst/>
            </a:prstGeom>
            <a:noFill/>
          </p:spPr>
          <p:txBody>
            <a:bodyPr wrap="none" rtlCol="0">
              <a:spAutoFit/>
            </a:bodyPr>
            <a:lstStyle/>
            <a:p>
              <a:r>
                <a:rPr lang="ja-JP" altLang="en-US" sz="1400">
                  <a:solidFill>
                    <a:schemeClr val="bg2"/>
                  </a:solidFill>
                </a:rPr>
                <a:t>溶解</a:t>
              </a:r>
              <a:endParaRPr lang="en-US" altLang="ja-JP" sz="1400" dirty="0">
                <a:solidFill>
                  <a:schemeClr val="bg2"/>
                </a:solidFill>
              </a:endParaRPr>
            </a:p>
          </p:txBody>
        </p:sp>
        <p:sp>
          <p:nvSpPr>
            <p:cNvPr id="64" name="テキスト ボックス 63">
              <a:extLst>
                <a:ext uri="{FF2B5EF4-FFF2-40B4-BE49-F238E27FC236}">
                  <a16:creationId xmlns:a16="http://schemas.microsoft.com/office/drawing/2014/main" id="{23803B3F-53A9-3757-9809-66C44E8417BF}"/>
                </a:ext>
              </a:extLst>
            </p:cNvPr>
            <p:cNvSpPr txBox="1"/>
            <p:nvPr/>
          </p:nvSpPr>
          <p:spPr>
            <a:xfrm>
              <a:off x="4627246" y="4749099"/>
              <a:ext cx="543739" cy="307777"/>
            </a:xfrm>
            <a:prstGeom prst="rect">
              <a:avLst/>
            </a:prstGeom>
            <a:noFill/>
          </p:spPr>
          <p:txBody>
            <a:bodyPr wrap="none" rtlCol="0">
              <a:spAutoFit/>
            </a:bodyPr>
            <a:lstStyle/>
            <a:p>
              <a:r>
                <a:rPr kumimoji="1" lang="ja-JP" altLang="en-US" sz="1400">
                  <a:solidFill>
                    <a:schemeClr val="bg2"/>
                  </a:solidFill>
                </a:rPr>
                <a:t>成形</a:t>
              </a:r>
            </a:p>
          </p:txBody>
        </p:sp>
        <p:sp>
          <p:nvSpPr>
            <p:cNvPr id="65" name="テキスト ボックス 64">
              <a:extLst>
                <a:ext uri="{FF2B5EF4-FFF2-40B4-BE49-F238E27FC236}">
                  <a16:creationId xmlns:a16="http://schemas.microsoft.com/office/drawing/2014/main" id="{E8B88B95-1991-24DC-CF8D-59A805E4D901}"/>
                </a:ext>
              </a:extLst>
            </p:cNvPr>
            <p:cNvSpPr txBox="1"/>
            <p:nvPr/>
          </p:nvSpPr>
          <p:spPr>
            <a:xfrm>
              <a:off x="4355376" y="5442574"/>
              <a:ext cx="543739" cy="307777"/>
            </a:xfrm>
            <a:prstGeom prst="rect">
              <a:avLst/>
            </a:prstGeom>
            <a:noFill/>
          </p:spPr>
          <p:txBody>
            <a:bodyPr wrap="none" rtlCol="0">
              <a:spAutoFit/>
            </a:bodyPr>
            <a:lstStyle/>
            <a:p>
              <a:r>
                <a:rPr kumimoji="1" lang="ja-JP" altLang="en-US" sz="1400">
                  <a:solidFill>
                    <a:schemeClr val="bg2"/>
                  </a:solidFill>
                </a:rPr>
                <a:t>冷却</a:t>
              </a:r>
            </a:p>
          </p:txBody>
        </p:sp>
        <p:sp>
          <p:nvSpPr>
            <p:cNvPr id="66" name="テキスト ボックス 65">
              <a:extLst>
                <a:ext uri="{FF2B5EF4-FFF2-40B4-BE49-F238E27FC236}">
                  <a16:creationId xmlns:a16="http://schemas.microsoft.com/office/drawing/2014/main" id="{15FF99CE-A05A-4656-DF12-0C28A7D48DBD}"/>
                </a:ext>
              </a:extLst>
            </p:cNvPr>
            <p:cNvSpPr txBox="1"/>
            <p:nvPr/>
          </p:nvSpPr>
          <p:spPr>
            <a:xfrm>
              <a:off x="3410490" y="5551442"/>
              <a:ext cx="543739" cy="307777"/>
            </a:xfrm>
            <a:prstGeom prst="rect">
              <a:avLst/>
            </a:prstGeom>
            <a:noFill/>
          </p:spPr>
          <p:txBody>
            <a:bodyPr wrap="none" rtlCol="0">
              <a:spAutoFit/>
            </a:bodyPr>
            <a:lstStyle/>
            <a:p>
              <a:r>
                <a:rPr lang="ja-JP" altLang="en-US" sz="1400">
                  <a:solidFill>
                    <a:schemeClr val="bg2"/>
                  </a:solidFill>
                </a:rPr>
                <a:t>皮膜</a:t>
              </a:r>
              <a:endParaRPr kumimoji="1" lang="ja-JP" altLang="en-US" sz="1400">
                <a:solidFill>
                  <a:schemeClr val="bg2"/>
                </a:solidFill>
              </a:endParaRPr>
            </a:p>
          </p:txBody>
        </p:sp>
        <p:sp>
          <p:nvSpPr>
            <p:cNvPr id="67" name="テキスト ボックス 66">
              <a:extLst>
                <a:ext uri="{FF2B5EF4-FFF2-40B4-BE49-F238E27FC236}">
                  <a16:creationId xmlns:a16="http://schemas.microsoft.com/office/drawing/2014/main" id="{EF5C7B66-8CCA-B627-F204-EF7F2641DC28}"/>
                </a:ext>
              </a:extLst>
            </p:cNvPr>
            <p:cNvSpPr txBox="1"/>
            <p:nvPr/>
          </p:nvSpPr>
          <p:spPr>
            <a:xfrm>
              <a:off x="2269109" y="5602736"/>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68" name="直線矢印コネクタ 67">
              <a:extLst>
                <a:ext uri="{FF2B5EF4-FFF2-40B4-BE49-F238E27FC236}">
                  <a16:creationId xmlns:a16="http://schemas.microsoft.com/office/drawing/2014/main" id="{EAE99F83-BB22-23DF-D896-D85DC2206AE1}"/>
                </a:ext>
              </a:extLst>
            </p:cNvPr>
            <p:cNvCxnSpPr/>
            <p:nvPr/>
          </p:nvCxnSpPr>
          <p:spPr>
            <a:xfrm>
              <a:off x="8610128" y="5051542"/>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9" name="テキスト ボックス 68">
              <a:extLst>
                <a:ext uri="{FF2B5EF4-FFF2-40B4-BE49-F238E27FC236}">
                  <a16:creationId xmlns:a16="http://schemas.microsoft.com/office/drawing/2014/main" id="{ACD62F4E-FB90-135C-019D-49C95F1D9A67}"/>
                </a:ext>
              </a:extLst>
            </p:cNvPr>
            <p:cNvSpPr txBox="1"/>
            <p:nvPr/>
          </p:nvSpPr>
          <p:spPr>
            <a:xfrm>
              <a:off x="8540890" y="4750775"/>
              <a:ext cx="543739" cy="307777"/>
            </a:xfrm>
            <a:prstGeom prst="rect">
              <a:avLst/>
            </a:prstGeom>
            <a:noFill/>
          </p:spPr>
          <p:txBody>
            <a:bodyPr wrap="none" rtlCol="0">
              <a:spAutoFit/>
            </a:bodyPr>
            <a:lstStyle/>
            <a:p>
              <a:r>
                <a:rPr kumimoji="1" lang="ja-JP" altLang="en-US" sz="1400"/>
                <a:t>成形</a:t>
              </a:r>
            </a:p>
          </p:txBody>
        </p:sp>
        <p:cxnSp>
          <p:nvCxnSpPr>
            <p:cNvPr id="70" name="曲線コネクタ 69">
              <a:extLst>
                <a:ext uri="{FF2B5EF4-FFF2-40B4-BE49-F238E27FC236}">
                  <a16:creationId xmlns:a16="http://schemas.microsoft.com/office/drawing/2014/main" id="{F3D1DB76-052F-2B1A-1AF9-F03622D5EA2F}"/>
                </a:ext>
              </a:extLst>
            </p:cNvPr>
            <p:cNvCxnSpPr>
              <a:cxnSpLocks/>
              <a:stCxn id="55" idx="3"/>
              <a:endCxn id="54" idx="5"/>
            </p:cNvCxnSpPr>
            <p:nvPr/>
          </p:nvCxnSpPr>
          <p:spPr>
            <a:xfrm rot="5400000">
              <a:off x="8806032" y="4977769"/>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71" name="曲線コネクタ 70">
              <a:extLst>
                <a:ext uri="{FF2B5EF4-FFF2-40B4-BE49-F238E27FC236}">
                  <a16:creationId xmlns:a16="http://schemas.microsoft.com/office/drawing/2014/main" id="{6E972A99-B5D5-AAC2-0B0D-70F9543928BC}"/>
                </a:ext>
              </a:extLst>
            </p:cNvPr>
            <p:cNvCxnSpPr>
              <a:cxnSpLocks/>
              <a:stCxn id="54" idx="3"/>
              <a:endCxn id="53" idx="5"/>
            </p:cNvCxnSpPr>
            <p:nvPr/>
          </p:nvCxnSpPr>
          <p:spPr>
            <a:xfrm rot="5400000">
              <a:off x="7701132" y="4977769"/>
              <a:ext cx="12700" cy="619966"/>
            </a:xfrm>
            <a:prstGeom prst="curvedConnector3">
              <a:avLst>
                <a:gd name="adj1" fmla="val 259081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72" name="テキスト ボックス 71">
              <a:extLst>
                <a:ext uri="{FF2B5EF4-FFF2-40B4-BE49-F238E27FC236}">
                  <a16:creationId xmlns:a16="http://schemas.microsoft.com/office/drawing/2014/main" id="{C600E117-BBDA-9335-9BB4-3DF124DD8D86}"/>
                </a:ext>
              </a:extLst>
            </p:cNvPr>
            <p:cNvSpPr txBox="1"/>
            <p:nvPr/>
          </p:nvSpPr>
          <p:spPr>
            <a:xfrm>
              <a:off x="8540512" y="5602736"/>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73" name="テキスト ボックス 72">
              <a:extLst>
                <a:ext uri="{FF2B5EF4-FFF2-40B4-BE49-F238E27FC236}">
                  <a16:creationId xmlns:a16="http://schemas.microsoft.com/office/drawing/2014/main" id="{53D81B75-1AC1-62DB-FA47-D2222C1996EA}"/>
                </a:ext>
              </a:extLst>
            </p:cNvPr>
            <p:cNvSpPr txBox="1"/>
            <p:nvPr/>
          </p:nvSpPr>
          <p:spPr>
            <a:xfrm>
              <a:off x="7435612" y="5602736"/>
              <a:ext cx="543739" cy="307777"/>
            </a:xfrm>
            <a:prstGeom prst="rect">
              <a:avLst/>
            </a:prstGeom>
            <a:noFill/>
          </p:spPr>
          <p:txBody>
            <a:bodyPr wrap="none" rtlCol="0">
              <a:spAutoFit/>
            </a:bodyPr>
            <a:lstStyle/>
            <a:p>
              <a:pPr algn="ctr"/>
              <a:r>
                <a:rPr lang="ja-JP" altLang="en-US" sz="1400">
                  <a:solidFill>
                    <a:schemeClr val="bg2"/>
                  </a:solidFill>
                </a:rPr>
                <a:t>出荷</a:t>
              </a:r>
              <a:endParaRPr kumimoji="1" lang="ja-JP" altLang="en-US" sz="1400">
                <a:solidFill>
                  <a:schemeClr val="bg2"/>
                </a:solidFill>
              </a:endParaRPr>
            </a:p>
          </p:txBody>
        </p:sp>
        <p:sp>
          <p:nvSpPr>
            <p:cNvPr id="74" name="円/楕円 73">
              <a:extLst>
                <a:ext uri="{FF2B5EF4-FFF2-40B4-BE49-F238E27FC236}">
                  <a16:creationId xmlns:a16="http://schemas.microsoft.com/office/drawing/2014/main" id="{A1245D51-6428-5A89-9C76-0F72BE3F1DA5}"/>
                </a:ext>
              </a:extLst>
            </p:cNvPr>
            <p:cNvSpPr/>
            <p:nvPr/>
          </p:nvSpPr>
          <p:spPr>
            <a:xfrm>
              <a:off x="4291190" y="6209255"/>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5" name="テキスト ボックス 74">
              <a:extLst>
                <a:ext uri="{FF2B5EF4-FFF2-40B4-BE49-F238E27FC236}">
                  <a16:creationId xmlns:a16="http://schemas.microsoft.com/office/drawing/2014/main" id="{EE9612A8-0194-8BB8-02A1-AC1C80F6A752}"/>
                </a:ext>
              </a:extLst>
            </p:cNvPr>
            <p:cNvSpPr txBox="1"/>
            <p:nvPr/>
          </p:nvSpPr>
          <p:spPr>
            <a:xfrm>
              <a:off x="4424312" y="6198455"/>
              <a:ext cx="954107" cy="276999"/>
            </a:xfrm>
            <a:prstGeom prst="rect">
              <a:avLst/>
            </a:prstGeom>
            <a:noFill/>
          </p:spPr>
          <p:txBody>
            <a:bodyPr wrap="none" rtlCol="0">
              <a:spAutoFit/>
            </a:bodyPr>
            <a:lstStyle/>
            <a:p>
              <a:r>
                <a:rPr kumimoji="1" lang="ja-JP" altLang="en-US" sz="1200"/>
                <a:t>：初期状態</a:t>
              </a:r>
            </a:p>
          </p:txBody>
        </p:sp>
        <p:sp>
          <p:nvSpPr>
            <p:cNvPr id="76" name="円/楕円 75">
              <a:extLst>
                <a:ext uri="{FF2B5EF4-FFF2-40B4-BE49-F238E27FC236}">
                  <a16:creationId xmlns:a16="http://schemas.microsoft.com/office/drawing/2014/main" id="{45323472-CB30-5134-FBF5-89E3DF74BF19}"/>
                </a:ext>
              </a:extLst>
            </p:cNvPr>
            <p:cNvSpPr/>
            <p:nvPr/>
          </p:nvSpPr>
          <p:spPr>
            <a:xfrm>
              <a:off x="5392072" y="6210043"/>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7" name="テキスト ボックス 76">
              <a:extLst>
                <a:ext uri="{FF2B5EF4-FFF2-40B4-BE49-F238E27FC236}">
                  <a16:creationId xmlns:a16="http://schemas.microsoft.com/office/drawing/2014/main" id="{041AEDA5-73ED-ACF3-F98E-4798F0868EA3}"/>
                </a:ext>
              </a:extLst>
            </p:cNvPr>
            <p:cNvSpPr txBox="1"/>
            <p:nvPr/>
          </p:nvSpPr>
          <p:spPr>
            <a:xfrm>
              <a:off x="5757656" y="6198455"/>
              <a:ext cx="646331" cy="276999"/>
            </a:xfrm>
            <a:prstGeom prst="rect">
              <a:avLst/>
            </a:prstGeom>
            <a:noFill/>
          </p:spPr>
          <p:txBody>
            <a:bodyPr wrap="none" rtlCol="0">
              <a:spAutoFit/>
            </a:bodyPr>
            <a:lstStyle/>
            <a:p>
              <a:r>
                <a:rPr kumimoji="1" lang="ja-JP" altLang="en-US" sz="1200"/>
                <a:t>：状態</a:t>
              </a:r>
            </a:p>
          </p:txBody>
        </p:sp>
        <p:sp>
          <p:nvSpPr>
            <p:cNvPr id="78" name="円/楕円 77">
              <a:extLst>
                <a:ext uri="{FF2B5EF4-FFF2-40B4-BE49-F238E27FC236}">
                  <a16:creationId xmlns:a16="http://schemas.microsoft.com/office/drawing/2014/main" id="{916EA0DA-3CBC-2D0D-3269-90C42B942932}"/>
                </a:ext>
              </a:extLst>
            </p:cNvPr>
            <p:cNvSpPr/>
            <p:nvPr/>
          </p:nvSpPr>
          <p:spPr>
            <a:xfrm>
              <a:off x="6405790" y="6209255"/>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79" name="テキスト ボックス 78">
              <a:extLst>
                <a:ext uri="{FF2B5EF4-FFF2-40B4-BE49-F238E27FC236}">
                  <a16:creationId xmlns:a16="http://schemas.microsoft.com/office/drawing/2014/main" id="{9BE5B998-6632-1E2F-71AE-547176C37030}"/>
                </a:ext>
              </a:extLst>
            </p:cNvPr>
            <p:cNvSpPr txBox="1"/>
            <p:nvPr/>
          </p:nvSpPr>
          <p:spPr>
            <a:xfrm>
              <a:off x="6535442" y="6198455"/>
              <a:ext cx="954107" cy="276999"/>
            </a:xfrm>
            <a:prstGeom prst="rect">
              <a:avLst/>
            </a:prstGeom>
            <a:noFill/>
          </p:spPr>
          <p:txBody>
            <a:bodyPr wrap="none" rtlCol="0">
              <a:spAutoFit/>
            </a:bodyPr>
            <a:lstStyle/>
            <a:p>
              <a:r>
                <a:rPr kumimoji="1" lang="ja-JP" altLang="en-US" sz="1200"/>
                <a:t>：違反状態</a:t>
              </a:r>
            </a:p>
          </p:txBody>
        </p:sp>
        <p:cxnSp>
          <p:nvCxnSpPr>
            <p:cNvPr id="80" name="直線矢印コネクタ 79">
              <a:extLst>
                <a:ext uri="{FF2B5EF4-FFF2-40B4-BE49-F238E27FC236}">
                  <a16:creationId xmlns:a16="http://schemas.microsoft.com/office/drawing/2014/main" id="{0F5380DD-901D-9789-C914-B6B9215DE55E}"/>
                </a:ext>
              </a:extLst>
            </p:cNvPr>
            <p:cNvCxnSpPr>
              <a:cxnSpLocks/>
            </p:cNvCxnSpPr>
            <p:nvPr/>
          </p:nvCxnSpPr>
          <p:spPr>
            <a:xfrm>
              <a:off x="7471241" y="6337246"/>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1" name="テキスト ボックス 80">
              <a:extLst>
                <a:ext uri="{FF2B5EF4-FFF2-40B4-BE49-F238E27FC236}">
                  <a16:creationId xmlns:a16="http://schemas.microsoft.com/office/drawing/2014/main" id="{8056844E-9946-F8FF-1843-27022BA98C84}"/>
                </a:ext>
              </a:extLst>
            </p:cNvPr>
            <p:cNvSpPr txBox="1"/>
            <p:nvPr/>
          </p:nvSpPr>
          <p:spPr>
            <a:xfrm>
              <a:off x="7576016" y="6198746"/>
              <a:ext cx="1107996" cy="276999"/>
            </a:xfrm>
            <a:prstGeom prst="rect">
              <a:avLst/>
            </a:prstGeom>
            <a:noFill/>
          </p:spPr>
          <p:txBody>
            <a:bodyPr wrap="none" rtlCol="0">
              <a:spAutoFit/>
            </a:bodyPr>
            <a:lstStyle/>
            <a:p>
              <a:r>
                <a:rPr kumimoji="1" lang="ja-JP" altLang="en-US" sz="1200"/>
                <a:t>：アクション</a:t>
              </a:r>
            </a:p>
          </p:txBody>
        </p:sp>
        <p:sp>
          <p:nvSpPr>
            <p:cNvPr id="82" name="テキスト ボックス 81">
              <a:extLst>
                <a:ext uri="{FF2B5EF4-FFF2-40B4-BE49-F238E27FC236}">
                  <a16:creationId xmlns:a16="http://schemas.microsoft.com/office/drawing/2014/main" id="{6320D002-5B17-1368-FCF8-A21718D84027}"/>
                </a:ext>
              </a:extLst>
            </p:cNvPr>
            <p:cNvSpPr txBox="1"/>
            <p:nvPr/>
          </p:nvSpPr>
          <p:spPr>
            <a:xfrm>
              <a:off x="1395343" y="4404779"/>
              <a:ext cx="646331" cy="369332"/>
            </a:xfrm>
            <a:prstGeom prst="rect">
              <a:avLst/>
            </a:prstGeom>
            <a:noFill/>
          </p:spPr>
          <p:txBody>
            <a:bodyPr wrap="none" rtlCol="0">
              <a:spAutoFit/>
            </a:bodyPr>
            <a:lstStyle/>
            <a:p>
              <a:r>
                <a:rPr lang="ja-JP" altLang="en-US" u="sng"/>
                <a:t>環境</a:t>
              </a:r>
              <a:endParaRPr lang="en-US" altLang="ja-JP" u="sng" dirty="0"/>
            </a:p>
          </p:txBody>
        </p:sp>
        <p:sp>
          <p:nvSpPr>
            <p:cNvPr id="83" name="テキスト ボックス 82">
              <a:extLst>
                <a:ext uri="{FF2B5EF4-FFF2-40B4-BE49-F238E27FC236}">
                  <a16:creationId xmlns:a16="http://schemas.microsoft.com/office/drawing/2014/main" id="{1AEFF29C-9B13-0E94-D6F6-9B4DFAC9DD1E}"/>
                </a:ext>
              </a:extLst>
            </p:cNvPr>
            <p:cNvSpPr txBox="1"/>
            <p:nvPr/>
          </p:nvSpPr>
          <p:spPr>
            <a:xfrm>
              <a:off x="6390968" y="4404779"/>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84" name="直線矢印コネクタ 83">
              <a:extLst>
                <a:ext uri="{FF2B5EF4-FFF2-40B4-BE49-F238E27FC236}">
                  <a16:creationId xmlns:a16="http://schemas.microsoft.com/office/drawing/2014/main" id="{1A9C7864-7AEB-6FFA-F64D-3D018D6A8C04}"/>
                </a:ext>
              </a:extLst>
            </p:cNvPr>
            <p:cNvCxnSpPr>
              <a:cxnSpLocks/>
            </p:cNvCxnSpPr>
            <p:nvPr/>
          </p:nvCxnSpPr>
          <p:spPr>
            <a:xfrm>
              <a:off x="8665704" y="6340059"/>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85" name="テキスト ボックス 84">
              <a:extLst>
                <a:ext uri="{FF2B5EF4-FFF2-40B4-BE49-F238E27FC236}">
                  <a16:creationId xmlns:a16="http://schemas.microsoft.com/office/drawing/2014/main" id="{72BDFD19-441A-D22A-54A7-EC58E27C96EF}"/>
                </a:ext>
              </a:extLst>
            </p:cNvPr>
            <p:cNvSpPr txBox="1"/>
            <p:nvPr/>
          </p:nvSpPr>
          <p:spPr>
            <a:xfrm>
              <a:off x="8770479" y="6201559"/>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86" name="円/楕円 85">
              <a:extLst>
                <a:ext uri="{FF2B5EF4-FFF2-40B4-BE49-F238E27FC236}">
                  <a16:creationId xmlns:a16="http://schemas.microsoft.com/office/drawing/2014/main" id="{6D6DE41B-DC87-384E-FDFC-070EA63DF9C0}"/>
                </a:ext>
              </a:extLst>
            </p:cNvPr>
            <p:cNvSpPr/>
            <p:nvPr/>
          </p:nvSpPr>
          <p:spPr>
            <a:xfrm>
              <a:off x="5654248" y="6209255"/>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87" name="曲線コネクタ 86">
              <a:extLst>
                <a:ext uri="{FF2B5EF4-FFF2-40B4-BE49-F238E27FC236}">
                  <a16:creationId xmlns:a16="http://schemas.microsoft.com/office/drawing/2014/main" id="{AB3257BA-6F59-B79F-FD7A-9E4B89472282}"/>
                </a:ext>
              </a:extLst>
            </p:cNvPr>
            <p:cNvCxnSpPr>
              <a:cxnSpLocks/>
            </p:cNvCxnSpPr>
            <p:nvPr/>
          </p:nvCxnSpPr>
          <p:spPr>
            <a:xfrm rot="16200000" flipH="1">
              <a:off x="9593915" y="5047693"/>
              <a:ext cx="205659" cy="7885"/>
            </a:xfrm>
            <a:prstGeom prst="curvedConnector5">
              <a:avLst>
                <a:gd name="adj1" fmla="val -47140"/>
                <a:gd name="adj2" fmla="val 6409189"/>
                <a:gd name="adj3" fmla="val 147140"/>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88" name="テキスト ボックス 87">
              <a:extLst>
                <a:ext uri="{FF2B5EF4-FFF2-40B4-BE49-F238E27FC236}">
                  <a16:creationId xmlns:a16="http://schemas.microsoft.com/office/drawing/2014/main" id="{06EE8236-DC80-656B-B4C3-96DC7C44F16A}"/>
                </a:ext>
              </a:extLst>
            </p:cNvPr>
            <p:cNvSpPr txBox="1"/>
            <p:nvPr/>
          </p:nvSpPr>
          <p:spPr>
            <a:xfrm>
              <a:off x="9671979" y="4589445"/>
              <a:ext cx="543739" cy="307777"/>
            </a:xfrm>
            <a:prstGeom prst="rect">
              <a:avLst/>
            </a:prstGeom>
            <a:noFill/>
          </p:spPr>
          <p:txBody>
            <a:bodyPr wrap="none" rtlCol="0">
              <a:spAutoFit/>
            </a:bodyPr>
            <a:lstStyle/>
            <a:p>
              <a:r>
                <a:rPr kumimoji="1" lang="ja-JP" altLang="en-US" sz="1400">
                  <a:solidFill>
                    <a:schemeClr val="bg2"/>
                  </a:solidFill>
                </a:rPr>
                <a:t>成形</a:t>
              </a:r>
            </a:p>
          </p:txBody>
        </p:sp>
        <p:cxnSp>
          <p:nvCxnSpPr>
            <p:cNvPr id="89" name="直線矢印コネクタ 88">
              <a:extLst>
                <a:ext uri="{FF2B5EF4-FFF2-40B4-BE49-F238E27FC236}">
                  <a16:creationId xmlns:a16="http://schemas.microsoft.com/office/drawing/2014/main" id="{B1A5E44B-98D2-4310-8E80-2BAF2C5D350D}"/>
                </a:ext>
              </a:extLst>
            </p:cNvPr>
            <p:cNvCxnSpPr>
              <a:cxnSpLocks/>
              <a:stCxn id="49" idx="5"/>
              <a:endCxn id="52" idx="7"/>
            </p:cNvCxnSpPr>
            <p:nvPr/>
          </p:nvCxnSpPr>
          <p:spPr>
            <a:xfrm>
              <a:off x="3481494" y="5289987"/>
              <a:ext cx="0" cy="612789"/>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94" name="テキスト ボックス 93">
              <a:extLst>
                <a:ext uri="{FF2B5EF4-FFF2-40B4-BE49-F238E27FC236}">
                  <a16:creationId xmlns:a16="http://schemas.microsoft.com/office/drawing/2014/main" id="{8D96D02B-0670-59F0-7B9C-B0F4D3840A62}"/>
                </a:ext>
              </a:extLst>
            </p:cNvPr>
            <p:cNvSpPr txBox="1"/>
            <p:nvPr/>
          </p:nvSpPr>
          <p:spPr>
            <a:xfrm>
              <a:off x="2733401" y="5416137"/>
              <a:ext cx="543739" cy="307777"/>
            </a:xfrm>
            <a:prstGeom prst="rect">
              <a:avLst/>
            </a:prstGeom>
            <a:noFill/>
          </p:spPr>
          <p:txBody>
            <a:bodyPr wrap="none" rtlCol="0">
              <a:spAutoFit/>
            </a:bodyPr>
            <a:lstStyle/>
            <a:p>
              <a:r>
                <a:rPr lang="ja-JP" altLang="en-US" sz="1400"/>
                <a:t>研磨</a:t>
              </a:r>
              <a:endParaRPr kumimoji="1" lang="ja-JP" altLang="en-US" sz="1400"/>
            </a:p>
          </p:txBody>
        </p:sp>
      </p:grpSp>
    </p:spTree>
    <p:extLst>
      <p:ext uri="{BB962C8B-B14F-4D97-AF65-F5344CB8AC3E}">
        <p14:creationId xmlns:p14="http://schemas.microsoft.com/office/powerpoint/2010/main" val="311930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76BC9-AF61-8050-477A-367855079DDC}"/>
            </a:ext>
          </a:extLst>
        </p:cNvPr>
        <p:cNvGrpSpPr/>
        <p:nvPr/>
      </p:nvGrpSpPr>
      <p:grpSpPr>
        <a:xfrm>
          <a:off x="0" y="0"/>
          <a:ext cx="0" cy="0"/>
          <a:chOff x="0" y="0"/>
          <a:chExt cx="0" cy="0"/>
        </a:xfrm>
      </p:grpSpPr>
      <p:grpSp>
        <p:nvGrpSpPr>
          <p:cNvPr id="54" name="グループ化 53">
            <a:extLst>
              <a:ext uri="{FF2B5EF4-FFF2-40B4-BE49-F238E27FC236}">
                <a16:creationId xmlns:a16="http://schemas.microsoft.com/office/drawing/2014/main" id="{0BA4B7C9-4E1F-CA47-C920-FA34E5FA2D21}"/>
              </a:ext>
            </a:extLst>
          </p:cNvPr>
          <p:cNvGrpSpPr/>
          <p:nvPr/>
        </p:nvGrpSpPr>
        <p:grpSpPr>
          <a:xfrm>
            <a:off x="1395343" y="4404779"/>
            <a:ext cx="9085861" cy="2083364"/>
            <a:chOff x="1395343" y="4404779"/>
            <a:chExt cx="9085861" cy="2083364"/>
          </a:xfrm>
        </p:grpSpPr>
        <p:sp>
          <p:nvSpPr>
            <p:cNvPr id="55" name="円/楕円 54">
              <a:extLst>
                <a:ext uri="{FF2B5EF4-FFF2-40B4-BE49-F238E27FC236}">
                  <a16:creationId xmlns:a16="http://schemas.microsoft.com/office/drawing/2014/main" id="{76849E40-268C-BFBA-47E4-2C2D7F50B8F6}"/>
                </a:ext>
              </a:extLst>
            </p:cNvPr>
            <p:cNvSpPr/>
            <p:nvPr/>
          </p:nvSpPr>
          <p:spPr>
            <a:xfrm>
              <a:off x="1791227" y="4704620"/>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56" name="円/楕円 55">
              <a:extLst>
                <a:ext uri="{FF2B5EF4-FFF2-40B4-BE49-F238E27FC236}">
                  <a16:creationId xmlns:a16="http://schemas.microsoft.com/office/drawing/2014/main" id="{4EE4D0F5-04D5-7BE6-8122-5578E6405223}"/>
                </a:ext>
              </a:extLst>
            </p:cNvPr>
            <p:cNvSpPr/>
            <p:nvPr/>
          </p:nvSpPr>
          <p:spPr>
            <a:xfrm>
              <a:off x="28961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57" name="円/楕円 56">
              <a:extLst>
                <a:ext uri="{FF2B5EF4-FFF2-40B4-BE49-F238E27FC236}">
                  <a16:creationId xmlns:a16="http://schemas.microsoft.com/office/drawing/2014/main" id="{732FBFB0-3E3E-7BBE-6F16-076A50C79C62}"/>
                </a:ext>
              </a:extLst>
            </p:cNvPr>
            <p:cNvSpPr/>
            <p:nvPr/>
          </p:nvSpPr>
          <p:spPr>
            <a:xfrm>
              <a:off x="40010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58" name="円/楕円 57">
              <a:extLst>
                <a:ext uri="{FF2B5EF4-FFF2-40B4-BE49-F238E27FC236}">
                  <a16:creationId xmlns:a16="http://schemas.microsoft.com/office/drawing/2014/main" id="{C1A42242-ADB2-5F54-B7BA-8169D1549779}"/>
                </a:ext>
              </a:extLst>
            </p:cNvPr>
            <p:cNvSpPr/>
            <p:nvPr/>
          </p:nvSpPr>
          <p:spPr>
            <a:xfrm>
              <a:off x="5105927" y="470462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59" name="円/楕円 58">
              <a:extLst>
                <a:ext uri="{FF2B5EF4-FFF2-40B4-BE49-F238E27FC236}">
                  <a16:creationId xmlns:a16="http://schemas.microsoft.com/office/drawing/2014/main" id="{739C2793-8C26-2CDD-F556-1D0E5F1B267D}"/>
                </a:ext>
              </a:extLst>
            </p:cNvPr>
            <p:cNvSpPr/>
            <p:nvPr/>
          </p:nvSpPr>
          <p:spPr>
            <a:xfrm>
              <a:off x="2896127" y="580234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60" name="円/楕円 59">
              <a:extLst>
                <a:ext uri="{FF2B5EF4-FFF2-40B4-BE49-F238E27FC236}">
                  <a16:creationId xmlns:a16="http://schemas.microsoft.com/office/drawing/2014/main" id="{0D808697-C6E1-5A74-8EF9-AC607CB814F5}"/>
                </a:ext>
              </a:extLst>
            </p:cNvPr>
            <p:cNvSpPr/>
            <p:nvPr/>
          </p:nvSpPr>
          <p:spPr>
            <a:xfrm>
              <a:off x="6805782" y="4702385"/>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61" name="円/楕円 60">
              <a:extLst>
                <a:ext uri="{FF2B5EF4-FFF2-40B4-BE49-F238E27FC236}">
                  <a16:creationId xmlns:a16="http://schemas.microsoft.com/office/drawing/2014/main" id="{F9A414C9-C6EC-0195-5980-956C1BABDB74}"/>
                </a:ext>
              </a:extLst>
            </p:cNvPr>
            <p:cNvSpPr/>
            <p:nvPr/>
          </p:nvSpPr>
          <p:spPr>
            <a:xfrm>
              <a:off x="7910682" y="4702385"/>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62" name="円/楕円 61">
              <a:extLst>
                <a:ext uri="{FF2B5EF4-FFF2-40B4-BE49-F238E27FC236}">
                  <a16:creationId xmlns:a16="http://schemas.microsoft.com/office/drawing/2014/main" id="{6013F082-B0ED-7728-B3C5-FCD6A8B32A76}"/>
                </a:ext>
              </a:extLst>
            </p:cNvPr>
            <p:cNvSpPr/>
            <p:nvPr/>
          </p:nvSpPr>
          <p:spPr>
            <a:xfrm>
              <a:off x="9015582" y="4702385"/>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63" name="直線矢印コネクタ 62">
              <a:extLst>
                <a:ext uri="{FF2B5EF4-FFF2-40B4-BE49-F238E27FC236}">
                  <a16:creationId xmlns:a16="http://schemas.microsoft.com/office/drawing/2014/main" id="{274D266C-668C-99C3-4429-EF937A182A15}"/>
                </a:ext>
              </a:extLst>
            </p:cNvPr>
            <p:cNvCxnSpPr>
              <a:cxnSpLocks/>
              <a:stCxn id="55" idx="6"/>
              <a:endCxn id="56" idx="2"/>
            </p:cNvCxnSpPr>
            <p:nvPr/>
          </p:nvCxnSpPr>
          <p:spPr>
            <a:xfrm>
              <a:off x="2477027" y="5047520"/>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4" name="直線矢印コネクタ 63">
              <a:extLst>
                <a:ext uri="{FF2B5EF4-FFF2-40B4-BE49-F238E27FC236}">
                  <a16:creationId xmlns:a16="http://schemas.microsoft.com/office/drawing/2014/main" id="{20F9BD70-A227-C0A1-E50D-32982A0910E0}"/>
                </a:ext>
              </a:extLst>
            </p:cNvPr>
            <p:cNvCxnSpPr>
              <a:cxnSpLocks/>
              <a:stCxn id="56" idx="6"/>
              <a:endCxn id="57" idx="2"/>
            </p:cNvCxnSpPr>
            <p:nvPr/>
          </p:nvCxnSpPr>
          <p:spPr>
            <a:xfrm>
              <a:off x="3581927" y="5047520"/>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65" name="直線矢印コネクタ 64">
              <a:extLst>
                <a:ext uri="{FF2B5EF4-FFF2-40B4-BE49-F238E27FC236}">
                  <a16:creationId xmlns:a16="http://schemas.microsoft.com/office/drawing/2014/main" id="{E9A40968-1955-647D-1076-EDB62AB35EC2}"/>
                </a:ext>
              </a:extLst>
            </p:cNvPr>
            <p:cNvCxnSpPr>
              <a:cxnSpLocks/>
              <a:stCxn id="57" idx="6"/>
              <a:endCxn id="58" idx="2"/>
            </p:cNvCxnSpPr>
            <p:nvPr/>
          </p:nvCxnSpPr>
          <p:spPr>
            <a:xfrm>
              <a:off x="4686827" y="5047520"/>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66" name="直線矢印コネクタ 65">
              <a:extLst>
                <a:ext uri="{FF2B5EF4-FFF2-40B4-BE49-F238E27FC236}">
                  <a16:creationId xmlns:a16="http://schemas.microsoft.com/office/drawing/2014/main" id="{6AC9683F-0993-388F-2FE3-FD27D24A76DD}"/>
                </a:ext>
              </a:extLst>
            </p:cNvPr>
            <p:cNvCxnSpPr>
              <a:cxnSpLocks/>
              <a:stCxn id="56" idx="3"/>
              <a:endCxn id="59" idx="1"/>
            </p:cNvCxnSpPr>
            <p:nvPr/>
          </p:nvCxnSpPr>
          <p:spPr>
            <a:xfrm>
              <a:off x="2996560" y="5289987"/>
              <a:ext cx="0" cy="612789"/>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67" name="曲線コネクタ 66">
              <a:extLst>
                <a:ext uri="{FF2B5EF4-FFF2-40B4-BE49-F238E27FC236}">
                  <a16:creationId xmlns:a16="http://schemas.microsoft.com/office/drawing/2014/main" id="{77779283-B95B-672A-BE7F-3159D6D94537}"/>
                </a:ext>
              </a:extLst>
            </p:cNvPr>
            <p:cNvCxnSpPr>
              <a:cxnSpLocks/>
              <a:stCxn id="58" idx="3"/>
              <a:endCxn id="56" idx="5"/>
            </p:cNvCxnSpPr>
            <p:nvPr/>
          </p:nvCxnSpPr>
          <p:spPr>
            <a:xfrm rot="5400000">
              <a:off x="4343927" y="4427554"/>
              <a:ext cx="12700" cy="1724866"/>
            </a:xfrm>
            <a:prstGeom prst="curvedConnector3">
              <a:avLst>
                <a:gd name="adj1" fmla="val 1425102"/>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68" name="直線矢印コネクタ 67">
              <a:extLst>
                <a:ext uri="{FF2B5EF4-FFF2-40B4-BE49-F238E27FC236}">
                  <a16:creationId xmlns:a16="http://schemas.microsoft.com/office/drawing/2014/main" id="{BED8FC8C-5F5B-EB63-91A7-79C810FB5AFC}"/>
                </a:ext>
              </a:extLst>
            </p:cNvPr>
            <p:cNvCxnSpPr>
              <a:cxnSpLocks/>
              <a:stCxn id="59" idx="1"/>
              <a:endCxn id="55" idx="5"/>
            </p:cNvCxnSpPr>
            <p:nvPr/>
          </p:nvCxnSpPr>
          <p:spPr>
            <a:xfrm flipH="1" flipV="1">
              <a:off x="2376594" y="5289987"/>
              <a:ext cx="619966" cy="612789"/>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69" name="テキスト ボックス 68">
              <a:extLst>
                <a:ext uri="{FF2B5EF4-FFF2-40B4-BE49-F238E27FC236}">
                  <a16:creationId xmlns:a16="http://schemas.microsoft.com/office/drawing/2014/main" id="{87AC0CF4-E1C3-FB9C-C9B9-C8863FEDC9FA}"/>
                </a:ext>
              </a:extLst>
            </p:cNvPr>
            <p:cNvSpPr txBox="1"/>
            <p:nvPr/>
          </p:nvSpPr>
          <p:spPr>
            <a:xfrm>
              <a:off x="2421057" y="4524300"/>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70" name="テキスト ボックス 69">
              <a:extLst>
                <a:ext uri="{FF2B5EF4-FFF2-40B4-BE49-F238E27FC236}">
                  <a16:creationId xmlns:a16="http://schemas.microsoft.com/office/drawing/2014/main" id="{03325538-B169-D212-FF18-8A79A77D5FC2}"/>
                </a:ext>
              </a:extLst>
            </p:cNvPr>
            <p:cNvSpPr txBox="1"/>
            <p:nvPr/>
          </p:nvSpPr>
          <p:spPr>
            <a:xfrm>
              <a:off x="3517341" y="4733925"/>
              <a:ext cx="543739" cy="307777"/>
            </a:xfrm>
            <a:prstGeom prst="rect">
              <a:avLst/>
            </a:prstGeom>
            <a:noFill/>
          </p:spPr>
          <p:txBody>
            <a:bodyPr wrap="none" rtlCol="0">
              <a:spAutoFit/>
            </a:bodyPr>
            <a:lstStyle/>
            <a:p>
              <a:r>
                <a:rPr lang="ja-JP" altLang="en-US" sz="1400">
                  <a:solidFill>
                    <a:schemeClr val="bg2"/>
                  </a:solidFill>
                </a:rPr>
                <a:t>溶解</a:t>
              </a:r>
              <a:endParaRPr lang="en-US" altLang="ja-JP" sz="1400" dirty="0">
                <a:solidFill>
                  <a:schemeClr val="bg2"/>
                </a:solidFill>
              </a:endParaRPr>
            </a:p>
          </p:txBody>
        </p:sp>
        <p:sp>
          <p:nvSpPr>
            <p:cNvPr id="71" name="テキスト ボックス 70">
              <a:extLst>
                <a:ext uri="{FF2B5EF4-FFF2-40B4-BE49-F238E27FC236}">
                  <a16:creationId xmlns:a16="http://schemas.microsoft.com/office/drawing/2014/main" id="{ADC58FE4-1423-A520-7F31-567DACE25D7D}"/>
                </a:ext>
              </a:extLst>
            </p:cNvPr>
            <p:cNvSpPr txBox="1"/>
            <p:nvPr/>
          </p:nvSpPr>
          <p:spPr>
            <a:xfrm>
              <a:off x="4627246" y="4749099"/>
              <a:ext cx="543739" cy="307777"/>
            </a:xfrm>
            <a:prstGeom prst="rect">
              <a:avLst/>
            </a:prstGeom>
            <a:noFill/>
          </p:spPr>
          <p:txBody>
            <a:bodyPr wrap="none" rtlCol="0">
              <a:spAutoFit/>
            </a:bodyPr>
            <a:lstStyle/>
            <a:p>
              <a:r>
                <a:rPr kumimoji="1" lang="ja-JP" altLang="en-US" sz="1400">
                  <a:solidFill>
                    <a:schemeClr val="bg2"/>
                  </a:solidFill>
                </a:rPr>
                <a:t>成形</a:t>
              </a:r>
            </a:p>
          </p:txBody>
        </p:sp>
        <p:sp>
          <p:nvSpPr>
            <p:cNvPr id="72" name="テキスト ボックス 71">
              <a:extLst>
                <a:ext uri="{FF2B5EF4-FFF2-40B4-BE49-F238E27FC236}">
                  <a16:creationId xmlns:a16="http://schemas.microsoft.com/office/drawing/2014/main" id="{CD108331-442B-8795-A591-56E03AF328E7}"/>
                </a:ext>
              </a:extLst>
            </p:cNvPr>
            <p:cNvSpPr txBox="1"/>
            <p:nvPr/>
          </p:nvSpPr>
          <p:spPr>
            <a:xfrm>
              <a:off x="4355376" y="5442574"/>
              <a:ext cx="543739" cy="307777"/>
            </a:xfrm>
            <a:prstGeom prst="rect">
              <a:avLst/>
            </a:prstGeom>
            <a:noFill/>
          </p:spPr>
          <p:txBody>
            <a:bodyPr wrap="none" rtlCol="0">
              <a:spAutoFit/>
            </a:bodyPr>
            <a:lstStyle/>
            <a:p>
              <a:r>
                <a:rPr kumimoji="1" lang="ja-JP" altLang="en-US" sz="1400">
                  <a:solidFill>
                    <a:schemeClr val="bg2"/>
                  </a:solidFill>
                </a:rPr>
                <a:t>冷却</a:t>
              </a:r>
            </a:p>
          </p:txBody>
        </p:sp>
        <p:sp>
          <p:nvSpPr>
            <p:cNvPr id="73" name="テキスト ボックス 72">
              <a:extLst>
                <a:ext uri="{FF2B5EF4-FFF2-40B4-BE49-F238E27FC236}">
                  <a16:creationId xmlns:a16="http://schemas.microsoft.com/office/drawing/2014/main" id="{E62CA12D-DAE0-C986-454E-054351F8C996}"/>
                </a:ext>
              </a:extLst>
            </p:cNvPr>
            <p:cNvSpPr txBox="1"/>
            <p:nvPr/>
          </p:nvSpPr>
          <p:spPr>
            <a:xfrm>
              <a:off x="3410490" y="5551442"/>
              <a:ext cx="543739" cy="307777"/>
            </a:xfrm>
            <a:prstGeom prst="rect">
              <a:avLst/>
            </a:prstGeom>
            <a:noFill/>
          </p:spPr>
          <p:txBody>
            <a:bodyPr wrap="none" rtlCol="0">
              <a:spAutoFit/>
            </a:bodyPr>
            <a:lstStyle/>
            <a:p>
              <a:r>
                <a:rPr lang="ja-JP" altLang="en-US" sz="1400">
                  <a:solidFill>
                    <a:schemeClr val="bg2"/>
                  </a:solidFill>
                </a:rPr>
                <a:t>皮膜</a:t>
              </a:r>
              <a:endParaRPr kumimoji="1" lang="ja-JP" altLang="en-US" sz="1400">
                <a:solidFill>
                  <a:schemeClr val="bg2"/>
                </a:solidFill>
              </a:endParaRPr>
            </a:p>
          </p:txBody>
        </p:sp>
        <p:sp>
          <p:nvSpPr>
            <p:cNvPr id="74" name="テキスト ボックス 73">
              <a:extLst>
                <a:ext uri="{FF2B5EF4-FFF2-40B4-BE49-F238E27FC236}">
                  <a16:creationId xmlns:a16="http://schemas.microsoft.com/office/drawing/2014/main" id="{A49ECDE6-6349-ADA0-EA78-F977A088A2D7}"/>
                </a:ext>
              </a:extLst>
            </p:cNvPr>
            <p:cNvSpPr txBox="1"/>
            <p:nvPr/>
          </p:nvSpPr>
          <p:spPr>
            <a:xfrm>
              <a:off x="2269109" y="5602736"/>
              <a:ext cx="543739" cy="307777"/>
            </a:xfrm>
            <a:prstGeom prst="rect">
              <a:avLst/>
            </a:prstGeom>
            <a:noFill/>
          </p:spPr>
          <p:txBody>
            <a:bodyPr wrap="none" rtlCol="0">
              <a:spAutoFit/>
            </a:bodyPr>
            <a:lstStyle/>
            <a:p>
              <a:r>
                <a:rPr lang="ja-JP" altLang="en-US" sz="1400">
                  <a:solidFill>
                    <a:schemeClr val="bg2"/>
                  </a:solidFill>
                </a:rPr>
                <a:t>出荷</a:t>
              </a:r>
              <a:endParaRPr lang="en-US" altLang="ja-JP" sz="1400" dirty="0">
                <a:solidFill>
                  <a:schemeClr val="bg2"/>
                </a:solidFill>
              </a:endParaRPr>
            </a:p>
          </p:txBody>
        </p:sp>
        <p:cxnSp>
          <p:nvCxnSpPr>
            <p:cNvPr id="75" name="直線矢印コネクタ 74">
              <a:extLst>
                <a:ext uri="{FF2B5EF4-FFF2-40B4-BE49-F238E27FC236}">
                  <a16:creationId xmlns:a16="http://schemas.microsoft.com/office/drawing/2014/main" id="{2A6DFC73-897F-70AA-19F4-DE23AA1680EA}"/>
                </a:ext>
              </a:extLst>
            </p:cNvPr>
            <p:cNvCxnSpPr/>
            <p:nvPr/>
          </p:nvCxnSpPr>
          <p:spPr>
            <a:xfrm>
              <a:off x="8610128" y="5051542"/>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6" name="テキスト ボックス 75">
              <a:extLst>
                <a:ext uri="{FF2B5EF4-FFF2-40B4-BE49-F238E27FC236}">
                  <a16:creationId xmlns:a16="http://schemas.microsoft.com/office/drawing/2014/main" id="{3DE5720E-907F-E04A-CF30-6F8B16381D65}"/>
                </a:ext>
              </a:extLst>
            </p:cNvPr>
            <p:cNvSpPr txBox="1"/>
            <p:nvPr/>
          </p:nvSpPr>
          <p:spPr>
            <a:xfrm>
              <a:off x="8540890" y="4750775"/>
              <a:ext cx="543739" cy="307777"/>
            </a:xfrm>
            <a:prstGeom prst="rect">
              <a:avLst/>
            </a:prstGeom>
            <a:noFill/>
          </p:spPr>
          <p:txBody>
            <a:bodyPr wrap="none" rtlCol="0">
              <a:spAutoFit/>
            </a:bodyPr>
            <a:lstStyle/>
            <a:p>
              <a:r>
                <a:rPr kumimoji="1" lang="ja-JP" altLang="en-US" sz="1400"/>
                <a:t>成形</a:t>
              </a:r>
            </a:p>
          </p:txBody>
        </p:sp>
        <p:cxnSp>
          <p:nvCxnSpPr>
            <p:cNvPr id="77" name="曲線コネクタ 76">
              <a:extLst>
                <a:ext uri="{FF2B5EF4-FFF2-40B4-BE49-F238E27FC236}">
                  <a16:creationId xmlns:a16="http://schemas.microsoft.com/office/drawing/2014/main" id="{6762D790-E3D6-8794-DA04-4C785C5924A1}"/>
                </a:ext>
              </a:extLst>
            </p:cNvPr>
            <p:cNvCxnSpPr>
              <a:cxnSpLocks/>
              <a:stCxn id="62" idx="3"/>
              <a:endCxn id="61" idx="5"/>
            </p:cNvCxnSpPr>
            <p:nvPr/>
          </p:nvCxnSpPr>
          <p:spPr>
            <a:xfrm rot="5400000">
              <a:off x="8806032" y="4977769"/>
              <a:ext cx="12700" cy="619966"/>
            </a:xfrm>
            <a:prstGeom prst="curvedConnector3">
              <a:avLst>
                <a:gd name="adj1" fmla="val 259081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78" name="曲線コネクタ 77">
              <a:extLst>
                <a:ext uri="{FF2B5EF4-FFF2-40B4-BE49-F238E27FC236}">
                  <a16:creationId xmlns:a16="http://schemas.microsoft.com/office/drawing/2014/main" id="{27E6B382-53A1-1862-B5BF-ED681C299240}"/>
                </a:ext>
              </a:extLst>
            </p:cNvPr>
            <p:cNvCxnSpPr>
              <a:cxnSpLocks/>
              <a:stCxn id="61" idx="3"/>
              <a:endCxn id="60" idx="5"/>
            </p:cNvCxnSpPr>
            <p:nvPr/>
          </p:nvCxnSpPr>
          <p:spPr>
            <a:xfrm rot="5400000">
              <a:off x="7701132" y="4977769"/>
              <a:ext cx="12700" cy="619966"/>
            </a:xfrm>
            <a:prstGeom prst="curvedConnector3">
              <a:avLst>
                <a:gd name="adj1" fmla="val 259081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79" name="テキスト ボックス 78">
              <a:extLst>
                <a:ext uri="{FF2B5EF4-FFF2-40B4-BE49-F238E27FC236}">
                  <a16:creationId xmlns:a16="http://schemas.microsoft.com/office/drawing/2014/main" id="{441C31C3-E336-25D6-F1DB-B32AEE064219}"/>
                </a:ext>
              </a:extLst>
            </p:cNvPr>
            <p:cNvSpPr txBox="1"/>
            <p:nvPr/>
          </p:nvSpPr>
          <p:spPr>
            <a:xfrm>
              <a:off x="8540512" y="5602736"/>
              <a:ext cx="543739" cy="307777"/>
            </a:xfrm>
            <a:prstGeom prst="rect">
              <a:avLst/>
            </a:prstGeom>
            <a:noFill/>
          </p:spPr>
          <p:txBody>
            <a:bodyPr wrap="none" rtlCol="0">
              <a:spAutoFit/>
            </a:bodyPr>
            <a:lstStyle/>
            <a:p>
              <a:pPr algn="ctr"/>
              <a:r>
                <a:rPr lang="ja-JP" altLang="en-US" sz="1400">
                  <a:solidFill>
                    <a:schemeClr val="bg2"/>
                  </a:solidFill>
                </a:rPr>
                <a:t>出荷</a:t>
              </a:r>
              <a:endParaRPr kumimoji="1" lang="ja-JP" altLang="en-US" sz="1400">
                <a:solidFill>
                  <a:schemeClr val="bg2"/>
                </a:solidFill>
              </a:endParaRPr>
            </a:p>
          </p:txBody>
        </p:sp>
        <p:sp>
          <p:nvSpPr>
            <p:cNvPr id="80" name="テキスト ボックス 79">
              <a:extLst>
                <a:ext uri="{FF2B5EF4-FFF2-40B4-BE49-F238E27FC236}">
                  <a16:creationId xmlns:a16="http://schemas.microsoft.com/office/drawing/2014/main" id="{FEF7C2C2-694C-BB9B-23D4-4C75041F6EAD}"/>
                </a:ext>
              </a:extLst>
            </p:cNvPr>
            <p:cNvSpPr txBox="1"/>
            <p:nvPr/>
          </p:nvSpPr>
          <p:spPr>
            <a:xfrm>
              <a:off x="7435612" y="5602736"/>
              <a:ext cx="543739" cy="307777"/>
            </a:xfrm>
            <a:prstGeom prst="rect">
              <a:avLst/>
            </a:prstGeom>
            <a:noFill/>
          </p:spPr>
          <p:txBody>
            <a:bodyPr wrap="none" rtlCol="0">
              <a:spAutoFit/>
            </a:bodyPr>
            <a:lstStyle/>
            <a:p>
              <a:pPr algn="ctr"/>
              <a:r>
                <a:rPr lang="ja-JP" altLang="en-US" sz="1400">
                  <a:solidFill>
                    <a:schemeClr val="bg2"/>
                  </a:solidFill>
                </a:rPr>
                <a:t>出荷</a:t>
              </a:r>
              <a:endParaRPr kumimoji="1" lang="ja-JP" altLang="en-US" sz="1400">
                <a:solidFill>
                  <a:schemeClr val="bg2"/>
                </a:solidFill>
              </a:endParaRPr>
            </a:p>
          </p:txBody>
        </p:sp>
        <p:sp>
          <p:nvSpPr>
            <p:cNvPr id="81" name="円/楕円 80">
              <a:extLst>
                <a:ext uri="{FF2B5EF4-FFF2-40B4-BE49-F238E27FC236}">
                  <a16:creationId xmlns:a16="http://schemas.microsoft.com/office/drawing/2014/main" id="{44221F35-1CA2-9A7D-80E9-1BD586477DD8}"/>
                </a:ext>
              </a:extLst>
            </p:cNvPr>
            <p:cNvSpPr/>
            <p:nvPr/>
          </p:nvSpPr>
          <p:spPr>
            <a:xfrm>
              <a:off x="4291190" y="6209255"/>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2" name="テキスト ボックス 81">
              <a:extLst>
                <a:ext uri="{FF2B5EF4-FFF2-40B4-BE49-F238E27FC236}">
                  <a16:creationId xmlns:a16="http://schemas.microsoft.com/office/drawing/2014/main" id="{863F9495-B94D-4D4E-ED52-38A7FBC9EB3A}"/>
                </a:ext>
              </a:extLst>
            </p:cNvPr>
            <p:cNvSpPr txBox="1"/>
            <p:nvPr/>
          </p:nvSpPr>
          <p:spPr>
            <a:xfrm>
              <a:off x="4424312" y="6198455"/>
              <a:ext cx="954107" cy="276999"/>
            </a:xfrm>
            <a:prstGeom prst="rect">
              <a:avLst/>
            </a:prstGeom>
            <a:noFill/>
          </p:spPr>
          <p:txBody>
            <a:bodyPr wrap="none" rtlCol="0">
              <a:spAutoFit/>
            </a:bodyPr>
            <a:lstStyle/>
            <a:p>
              <a:r>
                <a:rPr kumimoji="1" lang="ja-JP" altLang="en-US" sz="1200"/>
                <a:t>：初期状態</a:t>
              </a:r>
            </a:p>
          </p:txBody>
        </p:sp>
        <p:sp>
          <p:nvSpPr>
            <p:cNvPr id="83" name="円/楕円 82">
              <a:extLst>
                <a:ext uri="{FF2B5EF4-FFF2-40B4-BE49-F238E27FC236}">
                  <a16:creationId xmlns:a16="http://schemas.microsoft.com/office/drawing/2014/main" id="{F9E791EB-D55C-1C86-E17B-23B323B375AE}"/>
                </a:ext>
              </a:extLst>
            </p:cNvPr>
            <p:cNvSpPr/>
            <p:nvPr/>
          </p:nvSpPr>
          <p:spPr>
            <a:xfrm>
              <a:off x="5392072" y="6210043"/>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4" name="テキスト ボックス 83">
              <a:extLst>
                <a:ext uri="{FF2B5EF4-FFF2-40B4-BE49-F238E27FC236}">
                  <a16:creationId xmlns:a16="http://schemas.microsoft.com/office/drawing/2014/main" id="{E4E51960-8BD4-C814-E30A-45CA45C4A64A}"/>
                </a:ext>
              </a:extLst>
            </p:cNvPr>
            <p:cNvSpPr txBox="1"/>
            <p:nvPr/>
          </p:nvSpPr>
          <p:spPr>
            <a:xfrm>
              <a:off x="5757656" y="6198455"/>
              <a:ext cx="646331" cy="276999"/>
            </a:xfrm>
            <a:prstGeom prst="rect">
              <a:avLst/>
            </a:prstGeom>
            <a:noFill/>
          </p:spPr>
          <p:txBody>
            <a:bodyPr wrap="none" rtlCol="0">
              <a:spAutoFit/>
            </a:bodyPr>
            <a:lstStyle/>
            <a:p>
              <a:r>
                <a:rPr kumimoji="1" lang="ja-JP" altLang="en-US" sz="1200"/>
                <a:t>：状態</a:t>
              </a:r>
            </a:p>
          </p:txBody>
        </p:sp>
        <p:sp>
          <p:nvSpPr>
            <p:cNvPr id="85" name="円/楕円 84">
              <a:extLst>
                <a:ext uri="{FF2B5EF4-FFF2-40B4-BE49-F238E27FC236}">
                  <a16:creationId xmlns:a16="http://schemas.microsoft.com/office/drawing/2014/main" id="{E907D108-40D0-2FA2-EE79-A88E8EA376EA}"/>
                </a:ext>
              </a:extLst>
            </p:cNvPr>
            <p:cNvSpPr/>
            <p:nvPr/>
          </p:nvSpPr>
          <p:spPr>
            <a:xfrm>
              <a:off x="6405790" y="6209255"/>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6" name="テキスト ボックス 85">
              <a:extLst>
                <a:ext uri="{FF2B5EF4-FFF2-40B4-BE49-F238E27FC236}">
                  <a16:creationId xmlns:a16="http://schemas.microsoft.com/office/drawing/2014/main" id="{1431D648-9549-F0CD-C817-9D737BA492EE}"/>
                </a:ext>
              </a:extLst>
            </p:cNvPr>
            <p:cNvSpPr txBox="1"/>
            <p:nvPr/>
          </p:nvSpPr>
          <p:spPr>
            <a:xfrm>
              <a:off x="6535442" y="6198455"/>
              <a:ext cx="954107" cy="276999"/>
            </a:xfrm>
            <a:prstGeom prst="rect">
              <a:avLst/>
            </a:prstGeom>
            <a:noFill/>
          </p:spPr>
          <p:txBody>
            <a:bodyPr wrap="none" rtlCol="0">
              <a:spAutoFit/>
            </a:bodyPr>
            <a:lstStyle/>
            <a:p>
              <a:r>
                <a:rPr kumimoji="1" lang="ja-JP" altLang="en-US" sz="1200"/>
                <a:t>：違反状態</a:t>
              </a:r>
            </a:p>
          </p:txBody>
        </p:sp>
        <p:cxnSp>
          <p:nvCxnSpPr>
            <p:cNvPr id="87" name="直線矢印コネクタ 86">
              <a:extLst>
                <a:ext uri="{FF2B5EF4-FFF2-40B4-BE49-F238E27FC236}">
                  <a16:creationId xmlns:a16="http://schemas.microsoft.com/office/drawing/2014/main" id="{76D03C1D-F218-CA82-F1C4-10A8BCFD2FA6}"/>
                </a:ext>
              </a:extLst>
            </p:cNvPr>
            <p:cNvCxnSpPr>
              <a:cxnSpLocks/>
            </p:cNvCxnSpPr>
            <p:nvPr/>
          </p:nvCxnSpPr>
          <p:spPr>
            <a:xfrm>
              <a:off x="7471241" y="6337246"/>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8" name="テキスト ボックス 87">
              <a:extLst>
                <a:ext uri="{FF2B5EF4-FFF2-40B4-BE49-F238E27FC236}">
                  <a16:creationId xmlns:a16="http://schemas.microsoft.com/office/drawing/2014/main" id="{80729189-78D8-FED9-59A6-10AEFAA4C7CB}"/>
                </a:ext>
              </a:extLst>
            </p:cNvPr>
            <p:cNvSpPr txBox="1"/>
            <p:nvPr/>
          </p:nvSpPr>
          <p:spPr>
            <a:xfrm>
              <a:off x="7576016" y="6198746"/>
              <a:ext cx="1107996" cy="276999"/>
            </a:xfrm>
            <a:prstGeom prst="rect">
              <a:avLst/>
            </a:prstGeom>
            <a:noFill/>
          </p:spPr>
          <p:txBody>
            <a:bodyPr wrap="none" rtlCol="0">
              <a:spAutoFit/>
            </a:bodyPr>
            <a:lstStyle/>
            <a:p>
              <a:r>
                <a:rPr kumimoji="1" lang="ja-JP" altLang="en-US" sz="1200"/>
                <a:t>：アクション</a:t>
              </a:r>
            </a:p>
          </p:txBody>
        </p:sp>
        <p:sp>
          <p:nvSpPr>
            <p:cNvPr id="89" name="テキスト ボックス 88">
              <a:extLst>
                <a:ext uri="{FF2B5EF4-FFF2-40B4-BE49-F238E27FC236}">
                  <a16:creationId xmlns:a16="http://schemas.microsoft.com/office/drawing/2014/main" id="{55F65A57-05F4-4C60-7D79-A82C5B2F3C0A}"/>
                </a:ext>
              </a:extLst>
            </p:cNvPr>
            <p:cNvSpPr txBox="1"/>
            <p:nvPr/>
          </p:nvSpPr>
          <p:spPr>
            <a:xfrm>
              <a:off x="1395343" y="4404779"/>
              <a:ext cx="646331" cy="369332"/>
            </a:xfrm>
            <a:prstGeom prst="rect">
              <a:avLst/>
            </a:prstGeom>
            <a:noFill/>
          </p:spPr>
          <p:txBody>
            <a:bodyPr wrap="none" rtlCol="0">
              <a:spAutoFit/>
            </a:bodyPr>
            <a:lstStyle/>
            <a:p>
              <a:r>
                <a:rPr lang="ja-JP" altLang="en-US" u="sng"/>
                <a:t>環境</a:t>
              </a:r>
              <a:endParaRPr lang="en-US" altLang="ja-JP" u="sng" dirty="0"/>
            </a:p>
          </p:txBody>
        </p:sp>
        <p:sp>
          <p:nvSpPr>
            <p:cNvPr id="90" name="テキスト ボックス 89">
              <a:extLst>
                <a:ext uri="{FF2B5EF4-FFF2-40B4-BE49-F238E27FC236}">
                  <a16:creationId xmlns:a16="http://schemas.microsoft.com/office/drawing/2014/main" id="{4B14F293-4294-9146-1F1B-E18B5BD4B29C}"/>
                </a:ext>
              </a:extLst>
            </p:cNvPr>
            <p:cNvSpPr txBox="1"/>
            <p:nvPr/>
          </p:nvSpPr>
          <p:spPr>
            <a:xfrm>
              <a:off x="6390968" y="4404779"/>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91" name="直線矢印コネクタ 90">
              <a:extLst>
                <a:ext uri="{FF2B5EF4-FFF2-40B4-BE49-F238E27FC236}">
                  <a16:creationId xmlns:a16="http://schemas.microsoft.com/office/drawing/2014/main" id="{6582CC7A-7A2A-F35F-CB1D-280C6222754B}"/>
                </a:ext>
              </a:extLst>
            </p:cNvPr>
            <p:cNvCxnSpPr>
              <a:cxnSpLocks/>
            </p:cNvCxnSpPr>
            <p:nvPr/>
          </p:nvCxnSpPr>
          <p:spPr>
            <a:xfrm>
              <a:off x="8665704" y="6340059"/>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92" name="テキスト ボックス 91">
              <a:extLst>
                <a:ext uri="{FF2B5EF4-FFF2-40B4-BE49-F238E27FC236}">
                  <a16:creationId xmlns:a16="http://schemas.microsoft.com/office/drawing/2014/main" id="{316803C3-D3E2-581C-2230-4131CA3B5935}"/>
                </a:ext>
              </a:extLst>
            </p:cNvPr>
            <p:cNvSpPr txBox="1"/>
            <p:nvPr/>
          </p:nvSpPr>
          <p:spPr>
            <a:xfrm>
              <a:off x="8770479" y="6201559"/>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93" name="円/楕円 92">
              <a:extLst>
                <a:ext uri="{FF2B5EF4-FFF2-40B4-BE49-F238E27FC236}">
                  <a16:creationId xmlns:a16="http://schemas.microsoft.com/office/drawing/2014/main" id="{513E3D0F-05A4-1835-FF7C-35B5F231AC0F}"/>
                </a:ext>
              </a:extLst>
            </p:cNvPr>
            <p:cNvSpPr/>
            <p:nvPr/>
          </p:nvSpPr>
          <p:spPr>
            <a:xfrm>
              <a:off x="5654248" y="6209255"/>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94" name="曲線コネクタ 93">
              <a:extLst>
                <a:ext uri="{FF2B5EF4-FFF2-40B4-BE49-F238E27FC236}">
                  <a16:creationId xmlns:a16="http://schemas.microsoft.com/office/drawing/2014/main" id="{33691345-8B0C-8183-CC2D-932549815694}"/>
                </a:ext>
              </a:extLst>
            </p:cNvPr>
            <p:cNvCxnSpPr>
              <a:cxnSpLocks/>
            </p:cNvCxnSpPr>
            <p:nvPr/>
          </p:nvCxnSpPr>
          <p:spPr>
            <a:xfrm rot="16200000" flipH="1">
              <a:off x="9593915" y="5047693"/>
              <a:ext cx="205659" cy="7885"/>
            </a:xfrm>
            <a:prstGeom prst="curvedConnector5">
              <a:avLst>
                <a:gd name="adj1" fmla="val -47140"/>
                <a:gd name="adj2" fmla="val 6409189"/>
                <a:gd name="adj3" fmla="val 147140"/>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95" name="テキスト ボックス 94">
              <a:extLst>
                <a:ext uri="{FF2B5EF4-FFF2-40B4-BE49-F238E27FC236}">
                  <a16:creationId xmlns:a16="http://schemas.microsoft.com/office/drawing/2014/main" id="{AC1B6974-7CE9-1427-3895-C87B9A3879AF}"/>
                </a:ext>
              </a:extLst>
            </p:cNvPr>
            <p:cNvSpPr txBox="1"/>
            <p:nvPr/>
          </p:nvSpPr>
          <p:spPr>
            <a:xfrm>
              <a:off x="9671979" y="4589445"/>
              <a:ext cx="543739" cy="307777"/>
            </a:xfrm>
            <a:prstGeom prst="rect">
              <a:avLst/>
            </a:prstGeom>
            <a:noFill/>
          </p:spPr>
          <p:txBody>
            <a:bodyPr wrap="none" rtlCol="0">
              <a:spAutoFit/>
            </a:bodyPr>
            <a:lstStyle/>
            <a:p>
              <a:r>
                <a:rPr kumimoji="1" lang="ja-JP" altLang="en-US" sz="1400">
                  <a:solidFill>
                    <a:schemeClr val="bg2"/>
                  </a:solidFill>
                </a:rPr>
                <a:t>成形</a:t>
              </a:r>
            </a:p>
          </p:txBody>
        </p:sp>
        <p:cxnSp>
          <p:nvCxnSpPr>
            <p:cNvPr id="96" name="直線矢印コネクタ 95">
              <a:extLst>
                <a:ext uri="{FF2B5EF4-FFF2-40B4-BE49-F238E27FC236}">
                  <a16:creationId xmlns:a16="http://schemas.microsoft.com/office/drawing/2014/main" id="{ADCD84E1-92F8-864C-9F81-8A4BE5E6C75F}"/>
                </a:ext>
              </a:extLst>
            </p:cNvPr>
            <p:cNvCxnSpPr>
              <a:cxnSpLocks/>
              <a:stCxn id="56" idx="5"/>
              <a:endCxn id="59" idx="7"/>
            </p:cNvCxnSpPr>
            <p:nvPr/>
          </p:nvCxnSpPr>
          <p:spPr>
            <a:xfrm>
              <a:off x="3481494" y="5289987"/>
              <a:ext cx="0" cy="612789"/>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97" name="テキスト ボックス 96">
              <a:extLst>
                <a:ext uri="{FF2B5EF4-FFF2-40B4-BE49-F238E27FC236}">
                  <a16:creationId xmlns:a16="http://schemas.microsoft.com/office/drawing/2014/main" id="{40D1FBE2-FB98-B689-4932-606D68F7E54C}"/>
                </a:ext>
              </a:extLst>
            </p:cNvPr>
            <p:cNvSpPr txBox="1"/>
            <p:nvPr/>
          </p:nvSpPr>
          <p:spPr>
            <a:xfrm>
              <a:off x="2733401" y="5416137"/>
              <a:ext cx="543739" cy="307777"/>
            </a:xfrm>
            <a:prstGeom prst="rect">
              <a:avLst/>
            </a:prstGeom>
            <a:noFill/>
          </p:spPr>
          <p:txBody>
            <a:bodyPr wrap="none" rtlCol="0">
              <a:spAutoFit/>
            </a:bodyPr>
            <a:lstStyle/>
            <a:p>
              <a:r>
                <a:rPr lang="ja-JP" altLang="en-US" sz="1400">
                  <a:solidFill>
                    <a:schemeClr val="bg2"/>
                  </a:solidFill>
                </a:rPr>
                <a:t>研磨</a:t>
              </a:r>
              <a:endParaRPr kumimoji="1" lang="ja-JP" altLang="en-US" sz="1400">
                <a:solidFill>
                  <a:schemeClr val="bg2"/>
                </a:solidFill>
              </a:endParaRPr>
            </a:p>
          </p:txBody>
        </p:sp>
      </p:grpSp>
      <p:sp>
        <p:nvSpPr>
          <p:cNvPr id="2" name="タイトル 1">
            <a:extLst>
              <a:ext uri="{FF2B5EF4-FFF2-40B4-BE49-F238E27FC236}">
                <a16:creationId xmlns:a16="http://schemas.microsoft.com/office/drawing/2014/main" id="{2C63BF0A-E1C6-CF47-4B4B-4ED5A542A441}"/>
              </a:ext>
            </a:extLst>
          </p:cNvPr>
          <p:cNvSpPr>
            <a:spLocks noGrp="1"/>
          </p:cNvSpPr>
          <p:nvPr>
            <p:ph type="title"/>
          </p:nvPr>
        </p:nvSpPr>
        <p:spPr/>
        <p:txBody>
          <a:bodyPr/>
          <a:lstStyle/>
          <a:p>
            <a:r>
              <a:rPr kumimoji="1" lang="en-US" altLang="ja-JP" dirty="0"/>
              <a:t>Primary Pre-Marking</a:t>
            </a:r>
            <a:r>
              <a:rPr kumimoji="1" lang="ja-JP" altLang="en-US"/>
              <a:t>アクション</a:t>
            </a:r>
            <a:r>
              <a:rPr kumimoji="1" lang="en-US" altLang="ja-JP" dirty="0"/>
              <a:t> (</a:t>
            </a:r>
            <a:r>
              <a:rPr lang="en-US" altLang="ja-JP" dirty="0"/>
              <a:t>PPMA) </a:t>
            </a:r>
            <a:r>
              <a:rPr kumimoji="1" lang="ja-JP" altLang="en-US"/>
              <a:t>の特定</a:t>
            </a:r>
          </a:p>
        </p:txBody>
      </p:sp>
      <p:sp>
        <p:nvSpPr>
          <p:cNvPr id="3" name="コンテンツ プレースホルダー 2">
            <a:extLst>
              <a:ext uri="{FF2B5EF4-FFF2-40B4-BE49-F238E27FC236}">
                <a16:creationId xmlns:a16="http://schemas.microsoft.com/office/drawing/2014/main" id="{32229555-21DD-D233-E9D9-7D27F00C76AB}"/>
              </a:ext>
            </a:extLst>
          </p:cNvPr>
          <p:cNvSpPr>
            <a:spLocks noGrp="1"/>
          </p:cNvSpPr>
          <p:nvPr>
            <p:ph idx="1"/>
          </p:nvPr>
        </p:nvSpPr>
        <p:spPr/>
        <p:txBody>
          <a:bodyPr>
            <a:normAutofit/>
          </a:bodyPr>
          <a:lstStyle/>
          <a:p>
            <a:pPr marL="514350" indent="-514350">
              <a:buFont typeface="+mj-lt"/>
              <a:buAutoNum type="arabicPeriod" startAt="3"/>
            </a:pPr>
            <a:r>
              <a:rPr lang="ja-JP" altLang="en-US"/>
              <a:t>必須性の検証と状態への割り当て</a:t>
            </a:r>
            <a:br>
              <a:rPr lang="en-US" altLang="ja-JP" sz="2400" b="0" dirty="0">
                <a:solidFill>
                  <a:schemeClr val="tx2"/>
                </a:solidFill>
              </a:rPr>
            </a:br>
            <a:r>
              <a:rPr lang="ja-JP" altLang="en-US" sz="2400" b="0">
                <a:solidFill>
                  <a:schemeClr val="tx2"/>
                </a:solidFill>
              </a:rPr>
              <a:t>候補のアクションを除くと初期状態から</a:t>
            </a:r>
            <a:r>
              <a:rPr lang="en-US" altLang="ja-JP" sz="2400" b="0" dirty="0">
                <a:solidFill>
                  <a:schemeClr val="tx2"/>
                </a:solidFill>
              </a:rPr>
              <a:t>Marking</a:t>
            </a:r>
            <a:r>
              <a:rPr lang="ja-JP" altLang="en-US" sz="2400" b="0">
                <a:solidFill>
                  <a:schemeClr val="tx2"/>
                </a:solidFill>
              </a:rPr>
              <a:t>アクションまでのパスがなくなる場合、</a:t>
            </a:r>
            <a:r>
              <a:rPr lang="en-US" altLang="ja-JP" sz="2400" b="0" dirty="0">
                <a:solidFill>
                  <a:schemeClr val="tx2"/>
                </a:solidFill>
              </a:rPr>
              <a:t>PPMA</a:t>
            </a:r>
            <a:r>
              <a:rPr lang="ja-JP" altLang="en-US" sz="2400" b="0">
                <a:solidFill>
                  <a:schemeClr val="tx2"/>
                </a:solidFill>
              </a:rPr>
              <a:t>と確定する</a:t>
            </a:r>
            <a:br>
              <a:rPr lang="en-US" altLang="ja-JP" sz="2400" b="0" dirty="0">
                <a:solidFill>
                  <a:schemeClr val="tx2"/>
                </a:solidFill>
              </a:rPr>
            </a:br>
            <a:r>
              <a:rPr lang="ja-JP" altLang="en-US" sz="2400" b="0">
                <a:solidFill>
                  <a:schemeClr val="tx2"/>
                </a:solidFill>
              </a:rPr>
              <a:t>同時に、</a:t>
            </a:r>
            <a:r>
              <a:rPr lang="en-US" altLang="ja-JP" sz="2400" b="0" dirty="0">
                <a:solidFill>
                  <a:schemeClr val="tx2"/>
                </a:solidFill>
              </a:rPr>
              <a:t>Marking</a:t>
            </a:r>
            <a:r>
              <a:rPr lang="ja-JP" altLang="en-US" sz="2400" b="0">
                <a:solidFill>
                  <a:schemeClr val="tx2"/>
                </a:solidFill>
              </a:rPr>
              <a:t>アクションまでのパスがなくなった全ての状態に、その</a:t>
            </a:r>
            <a:r>
              <a:rPr lang="en-US" altLang="ja-JP" sz="2400" b="0" dirty="0">
                <a:solidFill>
                  <a:schemeClr val="tx2"/>
                </a:solidFill>
              </a:rPr>
              <a:t>PPMA</a:t>
            </a:r>
            <a:r>
              <a:rPr lang="ja-JP" altLang="en-US" sz="2400" b="0">
                <a:solidFill>
                  <a:schemeClr val="tx2"/>
                </a:solidFill>
              </a:rPr>
              <a:t>を中間目標として登録する</a:t>
            </a:r>
            <a:endParaRPr lang="en-US" altLang="ja-JP" sz="2400" b="0" dirty="0">
              <a:solidFill>
                <a:schemeClr val="tx2"/>
              </a:solidFill>
            </a:endParaRPr>
          </a:p>
        </p:txBody>
      </p:sp>
      <p:sp>
        <p:nvSpPr>
          <p:cNvPr id="4" name="テキスト プレースホルダー 3">
            <a:extLst>
              <a:ext uri="{FF2B5EF4-FFF2-40B4-BE49-F238E27FC236}">
                <a16:creationId xmlns:a16="http://schemas.microsoft.com/office/drawing/2014/main" id="{806495B6-92A5-E494-A82C-00935ABB0B3F}"/>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1. </a:t>
            </a:r>
            <a:r>
              <a:rPr kumimoji="1" lang="ja-JP" altLang="en-US"/>
              <a:t>事前分析）</a:t>
            </a:r>
          </a:p>
        </p:txBody>
      </p:sp>
      <p:sp>
        <p:nvSpPr>
          <p:cNvPr id="47" name="角丸四角形 46">
            <a:extLst>
              <a:ext uri="{FF2B5EF4-FFF2-40B4-BE49-F238E27FC236}">
                <a16:creationId xmlns:a16="http://schemas.microsoft.com/office/drawing/2014/main" id="{9BAB4C07-BD87-B389-CABF-D0058197A06D}"/>
              </a:ext>
            </a:extLst>
          </p:cNvPr>
          <p:cNvSpPr/>
          <p:nvPr/>
        </p:nvSpPr>
        <p:spPr>
          <a:xfrm>
            <a:off x="1223180" y="4543737"/>
            <a:ext cx="1356861"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lang="ja-JP" altLang="en-US"/>
              <a:t>金属準備</a:t>
            </a:r>
            <a:r>
              <a:rPr lang="en-US" altLang="ja-JP"/>
              <a:t>}</a:t>
            </a:r>
            <a:endParaRPr kumimoji="1" lang="ja-JP" altLang="en-US"/>
          </a:p>
        </p:txBody>
      </p:sp>
      <p:sp>
        <p:nvSpPr>
          <p:cNvPr id="48" name="角丸四角形 47">
            <a:extLst>
              <a:ext uri="{FF2B5EF4-FFF2-40B4-BE49-F238E27FC236}">
                <a16:creationId xmlns:a16="http://schemas.microsoft.com/office/drawing/2014/main" id="{28238F05-8D5E-0CF8-E186-FDF65863B5AF}"/>
              </a:ext>
            </a:extLst>
          </p:cNvPr>
          <p:cNvSpPr/>
          <p:nvPr/>
        </p:nvSpPr>
        <p:spPr>
          <a:xfrm>
            <a:off x="3321069" y="454373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49" name="角丸四角形 48">
            <a:extLst>
              <a:ext uri="{FF2B5EF4-FFF2-40B4-BE49-F238E27FC236}">
                <a16:creationId xmlns:a16="http://schemas.microsoft.com/office/drawing/2014/main" id="{88516CAD-D7D7-5A38-2E04-B1634B12B35B}"/>
              </a:ext>
            </a:extLst>
          </p:cNvPr>
          <p:cNvSpPr/>
          <p:nvPr/>
        </p:nvSpPr>
        <p:spPr>
          <a:xfrm>
            <a:off x="4414497" y="4543667"/>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0" name="角丸四角形 49">
            <a:extLst>
              <a:ext uri="{FF2B5EF4-FFF2-40B4-BE49-F238E27FC236}">
                <a16:creationId xmlns:a16="http://schemas.microsoft.com/office/drawing/2014/main" id="{B7D84E1D-1CDC-F61D-A3D2-08DB8EF64EEC}"/>
              </a:ext>
            </a:extLst>
          </p:cNvPr>
          <p:cNvSpPr/>
          <p:nvPr/>
        </p:nvSpPr>
        <p:spPr>
          <a:xfrm>
            <a:off x="5529822" y="454366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1" name="角丸四角形 50">
            <a:extLst>
              <a:ext uri="{FF2B5EF4-FFF2-40B4-BE49-F238E27FC236}">
                <a16:creationId xmlns:a16="http://schemas.microsoft.com/office/drawing/2014/main" id="{E3C7E785-EB4C-AA45-9FA7-6D6E5A5FB111}"/>
              </a:ext>
            </a:extLst>
          </p:cNvPr>
          <p:cNvSpPr/>
          <p:nvPr/>
        </p:nvSpPr>
        <p:spPr>
          <a:xfrm>
            <a:off x="3325467" y="565747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2" name="角丸四角形 51">
            <a:extLst>
              <a:ext uri="{FF2B5EF4-FFF2-40B4-BE49-F238E27FC236}">
                <a16:creationId xmlns:a16="http://schemas.microsoft.com/office/drawing/2014/main" id="{DEE9CDE3-51C1-B3EE-945C-E562FE11E3D5}"/>
              </a:ext>
            </a:extLst>
          </p:cNvPr>
          <p:cNvSpPr/>
          <p:nvPr/>
        </p:nvSpPr>
        <p:spPr>
          <a:xfrm>
            <a:off x="7843697" y="4548197"/>
            <a:ext cx="854414"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lang="ja-JP" altLang="en-US"/>
              <a:t>成形</a:t>
            </a:r>
            <a:r>
              <a:rPr lang="en-US" altLang="ja-JP"/>
              <a:t>}</a:t>
            </a:r>
            <a:endParaRPr kumimoji="1" lang="ja-JP" altLang="en-US"/>
          </a:p>
        </p:txBody>
      </p:sp>
      <p:sp>
        <p:nvSpPr>
          <p:cNvPr id="53" name="角丸四角形 52">
            <a:extLst>
              <a:ext uri="{FF2B5EF4-FFF2-40B4-BE49-F238E27FC236}">
                <a16:creationId xmlns:a16="http://schemas.microsoft.com/office/drawing/2014/main" id="{C73F5356-26ED-FF8A-3C9A-1F99764CC627}"/>
              </a:ext>
            </a:extLst>
          </p:cNvPr>
          <p:cNvSpPr/>
          <p:nvPr/>
        </p:nvSpPr>
        <p:spPr>
          <a:xfrm>
            <a:off x="9436996" y="4538932"/>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Tree>
    <p:extLst>
      <p:ext uri="{BB962C8B-B14F-4D97-AF65-F5344CB8AC3E}">
        <p14:creationId xmlns:p14="http://schemas.microsoft.com/office/powerpoint/2010/main" val="3683288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5CCD7D-FB49-92D5-0DA3-5E63ABA908D3}"/>
              </a:ext>
            </a:extLst>
          </p:cNvPr>
          <p:cNvSpPr>
            <a:spLocks noGrp="1"/>
          </p:cNvSpPr>
          <p:nvPr>
            <p:ph type="title"/>
          </p:nvPr>
        </p:nvSpPr>
        <p:spPr/>
        <p:txBody>
          <a:bodyPr/>
          <a:lstStyle/>
          <a:p>
            <a:r>
              <a:rPr lang="en-US" altLang="ja-JP" dirty="0"/>
              <a:t>Secondary Pre-Marking</a:t>
            </a:r>
            <a:r>
              <a:rPr lang="ja-JP" altLang="en-US"/>
              <a:t>アクションの特定</a:t>
            </a:r>
            <a:endParaRPr kumimoji="1" lang="ja-JP" altLang="en-US"/>
          </a:p>
        </p:txBody>
      </p:sp>
      <p:sp>
        <p:nvSpPr>
          <p:cNvPr id="3" name="コンテンツ プレースホルダー 2">
            <a:extLst>
              <a:ext uri="{FF2B5EF4-FFF2-40B4-BE49-F238E27FC236}">
                <a16:creationId xmlns:a16="http://schemas.microsoft.com/office/drawing/2014/main" id="{B4E048B6-8B6F-9F1F-DD63-4CA60EBBB9B3}"/>
              </a:ext>
            </a:extLst>
          </p:cNvPr>
          <p:cNvSpPr>
            <a:spLocks noGrp="1"/>
          </p:cNvSpPr>
          <p:nvPr>
            <p:ph idx="1"/>
          </p:nvPr>
        </p:nvSpPr>
        <p:spPr/>
        <p:txBody>
          <a:bodyPr/>
          <a:lstStyle/>
          <a:p>
            <a:pPr marL="0" indent="0">
              <a:buNone/>
            </a:pPr>
            <a:r>
              <a:rPr kumimoji="1" lang="en-US" altLang="ja-JP" dirty="0"/>
              <a:t>Primary Pre-Marking</a:t>
            </a:r>
            <a:r>
              <a:rPr kumimoji="1" lang="ja-JP" altLang="en-US"/>
              <a:t>アクション「成形」に対する</a:t>
            </a:r>
            <a:br>
              <a:rPr kumimoji="1" lang="en-US" altLang="ja-JP" dirty="0"/>
            </a:br>
            <a:r>
              <a:rPr kumimoji="1" lang="ja-JP" altLang="en-US"/>
              <a:t>未発火の</a:t>
            </a:r>
            <a:r>
              <a:rPr kumimoji="1" lang="en-US" altLang="ja-JP" dirty="0"/>
              <a:t>Secondary Pre-Marking</a:t>
            </a:r>
            <a:r>
              <a:rPr kumimoji="1" lang="ja-JP" altLang="en-US"/>
              <a:t>アクションの割り当て</a:t>
            </a:r>
          </a:p>
        </p:txBody>
      </p:sp>
      <p:sp>
        <p:nvSpPr>
          <p:cNvPr id="4" name="テキスト プレースホルダー 3">
            <a:extLst>
              <a:ext uri="{FF2B5EF4-FFF2-40B4-BE49-F238E27FC236}">
                <a16:creationId xmlns:a16="http://schemas.microsoft.com/office/drawing/2014/main" id="{9175B60A-74D2-7650-A6E3-23BB5C269AAF}"/>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1. </a:t>
            </a:r>
            <a:r>
              <a:rPr kumimoji="1" lang="ja-JP" altLang="en-US"/>
              <a:t>事前分析）</a:t>
            </a:r>
          </a:p>
        </p:txBody>
      </p:sp>
      <p:grpSp>
        <p:nvGrpSpPr>
          <p:cNvPr id="63" name="グループ化 62">
            <a:extLst>
              <a:ext uri="{FF2B5EF4-FFF2-40B4-BE49-F238E27FC236}">
                <a16:creationId xmlns:a16="http://schemas.microsoft.com/office/drawing/2014/main" id="{5533DCF5-6A72-EFA6-9278-1B7D780C4A17}"/>
              </a:ext>
            </a:extLst>
          </p:cNvPr>
          <p:cNvGrpSpPr/>
          <p:nvPr/>
        </p:nvGrpSpPr>
        <p:grpSpPr>
          <a:xfrm>
            <a:off x="908522" y="4003336"/>
            <a:ext cx="9572682" cy="2083364"/>
            <a:chOff x="908522" y="4003336"/>
            <a:chExt cx="9572682" cy="2083364"/>
          </a:xfrm>
        </p:grpSpPr>
        <p:sp>
          <p:nvSpPr>
            <p:cNvPr id="60" name="テキスト ボックス 59">
              <a:extLst>
                <a:ext uri="{FF2B5EF4-FFF2-40B4-BE49-F238E27FC236}">
                  <a16:creationId xmlns:a16="http://schemas.microsoft.com/office/drawing/2014/main" id="{73E08FC0-538E-C176-650D-5D8E8826E7FB}"/>
                </a:ext>
              </a:extLst>
            </p:cNvPr>
            <p:cNvSpPr txBox="1"/>
            <p:nvPr/>
          </p:nvSpPr>
          <p:spPr>
            <a:xfrm>
              <a:off x="3104799" y="5109935"/>
              <a:ext cx="1350050" cy="307777"/>
            </a:xfrm>
            <a:prstGeom prst="rect">
              <a:avLst/>
            </a:prstGeom>
            <a:noFill/>
          </p:spPr>
          <p:txBody>
            <a:bodyPr wrap="none" rtlCol="0">
              <a:spAutoFit/>
            </a:bodyPr>
            <a:lstStyle/>
            <a:p>
              <a:r>
                <a:rPr lang="ja-JP" altLang="en-US" sz="1400">
                  <a:solidFill>
                    <a:schemeClr val="bg2"/>
                  </a:solidFill>
                </a:rPr>
                <a:t>｛研磨</a:t>
              </a:r>
              <a:r>
                <a:rPr lang="en-US" altLang="ja-JP" sz="1400" dirty="0">
                  <a:solidFill>
                    <a:schemeClr val="bg2"/>
                  </a:solidFill>
                </a:rPr>
                <a:t>, </a:t>
              </a:r>
              <a:r>
                <a:rPr lang="ja-JP" altLang="en-US" sz="1400">
                  <a:solidFill>
                    <a:schemeClr val="bg2"/>
                  </a:solidFill>
                </a:rPr>
                <a:t>皮膜｝</a:t>
              </a:r>
              <a:endParaRPr kumimoji="1" lang="ja-JP" altLang="en-US" sz="1400">
                <a:solidFill>
                  <a:schemeClr val="bg2"/>
                </a:solidFill>
              </a:endParaRPr>
            </a:p>
          </p:txBody>
        </p:sp>
        <p:sp>
          <p:nvSpPr>
            <p:cNvPr id="6" name="円/楕円 5">
              <a:extLst>
                <a:ext uri="{FF2B5EF4-FFF2-40B4-BE49-F238E27FC236}">
                  <a16:creationId xmlns:a16="http://schemas.microsoft.com/office/drawing/2014/main" id="{1B44B0A7-A47E-2A80-60DB-9EEE329A9FE3}"/>
                </a:ext>
              </a:extLst>
            </p:cNvPr>
            <p:cNvSpPr/>
            <p:nvPr/>
          </p:nvSpPr>
          <p:spPr>
            <a:xfrm>
              <a:off x="1791227" y="43031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7" name="円/楕円 6">
              <a:extLst>
                <a:ext uri="{FF2B5EF4-FFF2-40B4-BE49-F238E27FC236}">
                  <a16:creationId xmlns:a16="http://schemas.microsoft.com/office/drawing/2014/main" id="{FB426AE9-CDE8-F5A5-CBBF-4434D5D554FF}"/>
                </a:ext>
              </a:extLst>
            </p:cNvPr>
            <p:cNvSpPr/>
            <p:nvPr/>
          </p:nvSpPr>
          <p:spPr>
            <a:xfrm>
              <a:off x="2896127" y="430317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8" name="円/楕円 7">
              <a:extLst>
                <a:ext uri="{FF2B5EF4-FFF2-40B4-BE49-F238E27FC236}">
                  <a16:creationId xmlns:a16="http://schemas.microsoft.com/office/drawing/2014/main" id="{D46A79DD-CC72-4EFF-FE71-4A1A25E1DD52}"/>
                </a:ext>
              </a:extLst>
            </p:cNvPr>
            <p:cNvSpPr/>
            <p:nvPr/>
          </p:nvSpPr>
          <p:spPr>
            <a:xfrm>
              <a:off x="4001027" y="430317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9" name="円/楕円 8">
              <a:extLst>
                <a:ext uri="{FF2B5EF4-FFF2-40B4-BE49-F238E27FC236}">
                  <a16:creationId xmlns:a16="http://schemas.microsoft.com/office/drawing/2014/main" id="{5CF69E09-F20A-67C6-4D4E-D8E8D2026623}"/>
                </a:ext>
              </a:extLst>
            </p:cNvPr>
            <p:cNvSpPr/>
            <p:nvPr/>
          </p:nvSpPr>
          <p:spPr>
            <a:xfrm>
              <a:off x="5105927" y="430317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10" name="円/楕円 9">
              <a:extLst>
                <a:ext uri="{FF2B5EF4-FFF2-40B4-BE49-F238E27FC236}">
                  <a16:creationId xmlns:a16="http://schemas.microsoft.com/office/drawing/2014/main" id="{AFC721A6-89B5-D48D-AD7D-F6C2161520D9}"/>
                </a:ext>
              </a:extLst>
            </p:cNvPr>
            <p:cNvSpPr/>
            <p:nvPr/>
          </p:nvSpPr>
          <p:spPr>
            <a:xfrm>
              <a:off x="2896127" y="5400900"/>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11" name="円/楕円 10">
              <a:extLst>
                <a:ext uri="{FF2B5EF4-FFF2-40B4-BE49-F238E27FC236}">
                  <a16:creationId xmlns:a16="http://schemas.microsoft.com/office/drawing/2014/main" id="{8348D3C8-D2B5-016A-F8A6-36AB17E2505B}"/>
                </a:ext>
              </a:extLst>
            </p:cNvPr>
            <p:cNvSpPr/>
            <p:nvPr/>
          </p:nvSpPr>
          <p:spPr>
            <a:xfrm>
              <a:off x="6805782" y="4300942"/>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12" name="円/楕円 11">
              <a:extLst>
                <a:ext uri="{FF2B5EF4-FFF2-40B4-BE49-F238E27FC236}">
                  <a16:creationId xmlns:a16="http://schemas.microsoft.com/office/drawing/2014/main" id="{698A8AC4-F38E-96A4-6EE1-E8FBD2D51728}"/>
                </a:ext>
              </a:extLst>
            </p:cNvPr>
            <p:cNvSpPr/>
            <p:nvPr/>
          </p:nvSpPr>
          <p:spPr>
            <a:xfrm>
              <a:off x="7910682" y="4300942"/>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13" name="円/楕円 12">
              <a:extLst>
                <a:ext uri="{FF2B5EF4-FFF2-40B4-BE49-F238E27FC236}">
                  <a16:creationId xmlns:a16="http://schemas.microsoft.com/office/drawing/2014/main" id="{241BC973-9FBA-FF5B-18FD-278D9E5209F1}"/>
                </a:ext>
              </a:extLst>
            </p:cNvPr>
            <p:cNvSpPr/>
            <p:nvPr/>
          </p:nvSpPr>
          <p:spPr>
            <a:xfrm>
              <a:off x="9015582" y="4300942"/>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14" name="直線矢印コネクタ 13">
              <a:extLst>
                <a:ext uri="{FF2B5EF4-FFF2-40B4-BE49-F238E27FC236}">
                  <a16:creationId xmlns:a16="http://schemas.microsoft.com/office/drawing/2014/main" id="{3FB7F69F-FC12-ED52-60B1-F01D7A8C1B53}"/>
                </a:ext>
              </a:extLst>
            </p:cNvPr>
            <p:cNvCxnSpPr>
              <a:cxnSpLocks/>
              <a:stCxn id="6" idx="6"/>
              <a:endCxn id="7" idx="2"/>
            </p:cNvCxnSpPr>
            <p:nvPr/>
          </p:nvCxnSpPr>
          <p:spPr>
            <a:xfrm>
              <a:off x="2477027" y="4646077"/>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5B77C6CF-F48A-2BF0-DFFD-E26FB8945042}"/>
                </a:ext>
              </a:extLst>
            </p:cNvPr>
            <p:cNvCxnSpPr>
              <a:cxnSpLocks/>
              <a:stCxn id="7" idx="6"/>
              <a:endCxn id="8" idx="2"/>
            </p:cNvCxnSpPr>
            <p:nvPr/>
          </p:nvCxnSpPr>
          <p:spPr>
            <a:xfrm>
              <a:off x="3581927" y="4646077"/>
              <a:ext cx="419100"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51E0AC59-410B-1DC6-9C5A-524335CF7D03}"/>
                </a:ext>
              </a:extLst>
            </p:cNvPr>
            <p:cNvCxnSpPr>
              <a:cxnSpLocks/>
              <a:stCxn id="8" idx="6"/>
              <a:endCxn id="9" idx="2"/>
            </p:cNvCxnSpPr>
            <p:nvPr/>
          </p:nvCxnSpPr>
          <p:spPr>
            <a:xfrm>
              <a:off x="4686827" y="4646077"/>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18" name="曲線コネクタ 17">
              <a:extLst>
                <a:ext uri="{FF2B5EF4-FFF2-40B4-BE49-F238E27FC236}">
                  <a16:creationId xmlns:a16="http://schemas.microsoft.com/office/drawing/2014/main" id="{7954FB6C-EC77-0F87-65B9-637F3D31D2D1}"/>
                </a:ext>
              </a:extLst>
            </p:cNvPr>
            <p:cNvCxnSpPr>
              <a:cxnSpLocks/>
              <a:stCxn id="9" idx="3"/>
              <a:endCxn id="7" idx="5"/>
            </p:cNvCxnSpPr>
            <p:nvPr/>
          </p:nvCxnSpPr>
          <p:spPr>
            <a:xfrm rot="5400000">
              <a:off x="4343927" y="4026111"/>
              <a:ext cx="12700" cy="1724866"/>
            </a:xfrm>
            <a:prstGeom prst="curvedConnector3">
              <a:avLst>
                <a:gd name="adj1" fmla="val 1425102"/>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a:extLst>
                <a:ext uri="{FF2B5EF4-FFF2-40B4-BE49-F238E27FC236}">
                  <a16:creationId xmlns:a16="http://schemas.microsoft.com/office/drawing/2014/main" id="{5CE9EE2D-CD7D-315B-6955-5519FB5E3028}"/>
                </a:ext>
              </a:extLst>
            </p:cNvPr>
            <p:cNvCxnSpPr>
              <a:cxnSpLocks/>
              <a:stCxn id="10" idx="1"/>
              <a:endCxn id="6" idx="5"/>
            </p:cNvCxnSpPr>
            <p:nvPr/>
          </p:nvCxnSpPr>
          <p:spPr>
            <a:xfrm flipH="1" flipV="1">
              <a:off x="2376594" y="4888544"/>
              <a:ext cx="619966" cy="612789"/>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20" name="テキスト ボックス 19">
              <a:extLst>
                <a:ext uri="{FF2B5EF4-FFF2-40B4-BE49-F238E27FC236}">
                  <a16:creationId xmlns:a16="http://schemas.microsoft.com/office/drawing/2014/main" id="{3FBC4575-2F55-8F40-339A-8EA678205E96}"/>
                </a:ext>
              </a:extLst>
            </p:cNvPr>
            <p:cNvSpPr txBox="1"/>
            <p:nvPr/>
          </p:nvSpPr>
          <p:spPr>
            <a:xfrm>
              <a:off x="2421057" y="4122857"/>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21" name="テキスト ボックス 20">
              <a:extLst>
                <a:ext uri="{FF2B5EF4-FFF2-40B4-BE49-F238E27FC236}">
                  <a16:creationId xmlns:a16="http://schemas.microsoft.com/office/drawing/2014/main" id="{8101B76D-7031-084B-9BA5-587867DBB905}"/>
                </a:ext>
              </a:extLst>
            </p:cNvPr>
            <p:cNvSpPr txBox="1"/>
            <p:nvPr/>
          </p:nvSpPr>
          <p:spPr>
            <a:xfrm>
              <a:off x="3517341" y="4332482"/>
              <a:ext cx="543739" cy="307777"/>
            </a:xfrm>
            <a:prstGeom prst="rect">
              <a:avLst/>
            </a:prstGeom>
            <a:noFill/>
          </p:spPr>
          <p:txBody>
            <a:bodyPr wrap="none" rtlCol="0">
              <a:spAutoFit/>
            </a:bodyPr>
            <a:lstStyle/>
            <a:p>
              <a:r>
                <a:rPr lang="ja-JP" altLang="en-US" sz="1400"/>
                <a:t>溶解</a:t>
              </a:r>
              <a:endParaRPr lang="en-US" altLang="ja-JP" sz="1400" dirty="0"/>
            </a:p>
          </p:txBody>
        </p:sp>
        <p:sp>
          <p:nvSpPr>
            <p:cNvPr id="22" name="テキスト ボックス 21">
              <a:extLst>
                <a:ext uri="{FF2B5EF4-FFF2-40B4-BE49-F238E27FC236}">
                  <a16:creationId xmlns:a16="http://schemas.microsoft.com/office/drawing/2014/main" id="{AF8172D1-2C9C-E729-CB27-AEC318B8A223}"/>
                </a:ext>
              </a:extLst>
            </p:cNvPr>
            <p:cNvSpPr txBox="1"/>
            <p:nvPr/>
          </p:nvSpPr>
          <p:spPr>
            <a:xfrm>
              <a:off x="4627246" y="4347656"/>
              <a:ext cx="543739" cy="307777"/>
            </a:xfrm>
            <a:prstGeom prst="rect">
              <a:avLst/>
            </a:prstGeom>
            <a:noFill/>
          </p:spPr>
          <p:txBody>
            <a:bodyPr wrap="none" rtlCol="0">
              <a:spAutoFit/>
            </a:bodyPr>
            <a:lstStyle/>
            <a:p>
              <a:r>
                <a:rPr kumimoji="1" lang="ja-JP" altLang="en-US" sz="1400">
                  <a:solidFill>
                    <a:schemeClr val="bg2"/>
                  </a:solidFill>
                </a:rPr>
                <a:t>成形</a:t>
              </a:r>
            </a:p>
          </p:txBody>
        </p:sp>
        <p:sp>
          <p:nvSpPr>
            <p:cNvPr id="23" name="テキスト ボックス 22">
              <a:extLst>
                <a:ext uri="{FF2B5EF4-FFF2-40B4-BE49-F238E27FC236}">
                  <a16:creationId xmlns:a16="http://schemas.microsoft.com/office/drawing/2014/main" id="{5F308A92-B4BF-919E-A8EC-E4ABE4C5F360}"/>
                </a:ext>
              </a:extLst>
            </p:cNvPr>
            <p:cNvSpPr txBox="1"/>
            <p:nvPr/>
          </p:nvSpPr>
          <p:spPr>
            <a:xfrm>
              <a:off x="4355376" y="5041131"/>
              <a:ext cx="543739" cy="307777"/>
            </a:xfrm>
            <a:prstGeom prst="rect">
              <a:avLst/>
            </a:prstGeom>
            <a:noFill/>
          </p:spPr>
          <p:txBody>
            <a:bodyPr wrap="none" rtlCol="0">
              <a:spAutoFit/>
            </a:bodyPr>
            <a:lstStyle/>
            <a:p>
              <a:r>
                <a:rPr kumimoji="1" lang="ja-JP" altLang="en-US" sz="1400">
                  <a:solidFill>
                    <a:schemeClr val="bg2"/>
                  </a:solidFill>
                </a:rPr>
                <a:t>冷却</a:t>
              </a:r>
            </a:p>
          </p:txBody>
        </p:sp>
        <p:sp>
          <p:nvSpPr>
            <p:cNvPr id="25" name="テキスト ボックス 24">
              <a:extLst>
                <a:ext uri="{FF2B5EF4-FFF2-40B4-BE49-F238E27FC236}">
                  <a16:creationId xmlns:a16="http://schemas.microsoft.com/office/drawing/2014/main" id="{FE8CBE25-8A34-CA04-D1A4-0FBBD217BE5C}"/>
                </a:ext>
              </a:extLst>
            </p:cNvPr>
            <p:cNvSpPr txBox="1"/>
            <p:nvPr/>
          </p:nvSpPr>
          <p:spPr>
            <a:xfrm>
              <a:off x="2269109" y="5201293"/>
              <a:ext cx="543739" cy="307777"/>
            </a:xfrm>
            <a:prstGeom prst="rect">
              <a:avLst/>
            </a:prstGeom>
            <a:noFill/>
          </p:spPr>
          <p:txBody>
            <a:bodyPr wrap="none" rtlCol="0">
              <a:spAutoFit/>
            </a:bodyPr>
            <a:lstStyle/>
            <a:p>
              <a:r>
                <a:rPr lang="ja-JP" altLang="en-US" sz="1400">
                  <a:solidFill>
                    <a:schemeClr val="bg2"/>
                  </a:solidFill>
                </a:rPr>
                <a:t>出荷</a:t>
              </a:r>
              <a:endParaRPr lang="en-US" altLang="ja-JP" sz="1400" dirty="0">
                <a:solidFill>
                  <a:schemeClr val="bg2"/>
                </a:solidFill>
              </a:endParaRPr>
            </a:p>
          </p:txBody>
        </p:sp>
        <p:cxnSp>
          <p:nvCxnSpPr>
            <p:cNvPr id="26" name="直線矢印コネクタ 25">
              <a:extLst>
                <a:ext uri="{FF2B5EF4-FFF2-40B4-BE49-F238E27FC236}">
                  <a16:creationId xmlns:a16="http://schemas.microsoft.com/office/drawing/2014/main" id="{C92E19AA-1217-4E0C-F172-EF59E07473ED}"/>
                </a:ext>
              </a:extLst>
            </p:cNvPr>
            <p:cNvCxnSpPr/>
            <p:nvPr/>
          </p:nvCxnSpPr>
          <p:spPr>
            <a:xfrm>
              <a:off x="8610128" y="4650099"/>
              <a:ext cx="419100" cy="0"/>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27" name="テキスト ボックス 26">
              <a:extLst>
                <a:ext uri="{FF2B5EF4-FFF2-40B4-BE49-F238E27FC236}">
                  <a16:creationId xmlns:a16="http://schemas.microsoft.com/office/drawing/2014/main" id="{E4AF08CD-79CC-877A-206F-8C5D535CB634}"/>
                </a:ext>
              </a:extLst>
            </p:cNvPr>
            <p:cNvSpPr txBox="1"/>
            <p:nvPr/>
          </p:nvSpPr>
          <p:spPr>
            <a:xfrm>
              <a:off x="8540890" y="4349332"/>
              <a:ext cx="543739" cy="307777"/>
            </a:xfrm>
            <a:prstGeom prst="rect">
              <a:avLst/>
            </a:prstGeom>
            <a:noFill/>
          </p:spPr>
          <p:txBody>
            <a:bodyPr wrap="none" rtlCol="0">
              <a:spAutoFit/>
            </a:bodyPr>
            <a:lstStyle/>
            <a:p>
              <a:r>
                <a:rPr kumimoji="1" lang="ja-JP" altLang="en-US" sz="1400">
                  <a:solidFill>
                    <a:schemeClr val="bg2"/>
                  </a:solidFill>
                </a:rPr>
                <a:t>成形</a:t>
              </a:r>
            </a:p>
          </p:txBody>
        </p:sp>
        <p:cxnSp>
          <p:nvCxnSpPr>
            <p:cNvPr id="28" name="曲線コネクタ 27">
              <a:extLst>
                <a:ext uri="{FF2B5EF4-FFF2-40B4-BE49-F238E27FC236}">
                  <a16:creationId xmlns:a16="http://schemas.microsoft.com/office/drawing/2014/main" id="{0A4C40DD-61EB-E289-CD82-5CDF9B3BF538}"/>
                </a:ext>
              </a:extLst>
            </p:cNvPr>
            <p:cNvCxnSpPr>
              <a:cxnSpLocks/>
              <a:stCxn id="13" idx="3"/>
              <a:endCxn id="12" idx="5"/>
            </p:cNvCxnSpPr>
            <p:nvPr/>
          </p:nvCxnSpPr>
          <p:spPr>
            <a:xfrm rot="5400000">
              <a:off x="8806032" y="4576326"/>
              <a:ext cx="12700" cy="619966"/>
            </a:xfrm>
            <a:prstGeom prst="curvedConnector3">
              <a:avLst>
                <a:gd name="adj1" fmla="val 259081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cxnSp>
          <p:nvCxnSpPr>
            <p:cNvPr id="29" name="曲線コネクタ 28">
              <a:extLst>
                <a:ext uri="{FF2B5EF4-FFF2-40B4-BE49-F238E27FC236}">
                  <a16:creationId xmlns:a16="http://schemas.microsoft.com/office/drawing/2014/main" id="{B22E5EC9-E2D9-2D0D-3940-482C28AD21B3}"/>
                </a:ext>
              </a:extLst>
            </p:cNvPr>
            <p:cNvCxnSpPr>
              <a:cxnSpLocks/>
              <a:stCxn id="12" idx="3"/>
              <a:endCxn id="11" idx="5"/>
            </p:cNvCxnSpPr>
            <p:nvPr/>
          </p:nvCxnSpPr>
          <p:spPr>
            <a:xfrm rot="5400000">
              <a:off x="7701132" y="4576326"/>
              <a:ext cx="12700" cy="619966"/>
            </a:xfrm>
            <a:prstGeom prst="curvedConnector3">
              <a:avLst>
                <a:gd name="adj1" fmla="val 259081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sp>
          <p:nvSpPr>
            <p:cNvPr id="30" name="テキスト ボックス 29">
              <a:extLst>
                <a:ext uri="{FF2B5EF4-FFF2-40B4-BE49-F238E27FC236}">
                  <a16:creationId xmlns:a16="http://schemas.microsoft.com/office/drawing/2014/main" id="{DAC4B9AE-B39A-AA19-A383-14583BFE31D7}"/>
                </a:ext>
              </a:extLst>
            </p:cNvPr>
            <p:cNvSpPr txBox="1"/>
            <p:nvPr/>
          </p:nvSpPr>
          <p:spPr>
            <a:xfrm>
              <a:off x="8540512" y="5201293"/>
              <a:ext cx="543739" cy="307777"/>
            </a:xfrm>
            <a:prstGeom prst="rect">
              <a:avLst/>
            </a:prstGeom>
            <a:noFill/>
          </p:spPr>
          <p:txBody>
            <a:bodyPr wrap="none" rtlCol="0">
              <a:spAutoFit/>
            </a:bodyPr>
            <a:lstStyle/>
            <a:p>
              <a:pPr algn="ctr"/>
              <a:r>
                <a:rPr lang="ja-JP" altLang="en-US" sz="1400">
                  <a:solidFill>
                    <a:schemeClr val="bg2"/>
                  </a:solidFill>
                </a:rPr>
                <a:t>出荷</a:t>
              </a:r>
              <a:endParaRPr kumimoji="1" lang="ja-JP" altLang="en-US" sz="1400">
                <a:solidFill>
                  <a:schemeClr val="bg2"/>
                </a:solidFill>
              </a:endParaRPr>
            </a:p>
          </p:txBody>
        </p:sp>
        <p:sp>
          <p:nvSpPr>
            <p:cNvPr id="31" name="テキスト ボックス 30">
              <a:extLst>
                <a:ext uri="{FF2B5EF4-FFF2-40B4-BE49-F238E27FC236}">
                  <a16:creationId xmlns:a16="http://schemas.microsoft.com/office/drawing/2014/main" id="{6C148167-0539-731C-62BB-373827B37467}"/>
                </a:ext>
              </a:extLst>
            </p:cNvPr>
            <p:cNvSpPr txBox="1"/>
            <p:nvPr/>
          </p:nvSpPr>
          <p:spPr>
            <a:xfrm>
              <a:off x="7435612" y="5201293"/>
              <a:ext cx="543739" cy="307777"/>
            </a:xfrm>
            <a:prstGeom prst="rect">
              <a:avLst/>
            </a:prstGeom>
            <a:noFill/>
          </p:spPr>
          <p:txBody>
            <a:bodyPr wrap="none" rtlCol="0">
              <a:spAutoFit/>
            </a:bodyPr>
            <a:lstStyle/>
            <a:p>
              <a:pPr algn="ctr"/>
              <a:r>
                <a:rPr lang="ja-JP" altLang="en-US" sz="1400">
                  <a:solidFill>
                    <a:schemeClr val="bg2"/>
                  </a:solidFill>
                </a:rPr>
                <a:t>出荷</a:t>
              </a:r>
              <a:endParaRPr kumimoji="1" lang="ja-JP" altLang="en-US" sz="1400">
                <a:solidFill>
                  <a:schemeClr val="bg2"/>
                </a:solidFill>
              </a:endParaRPr>
            </a:p>
          </p:txBody>
        </p:sp>
        <p:sp>
          <p:nvSpPr>
            <p:cNvPr id="32" name="円/楕円 31">
              <a:extLst>
                <a:ext uri="{FF2B5EF4-FFF2-40B4-BE49-F238E27FC236}">
                  <a16:creationId xmlns:a16="http://schemas.microsoft.com/office/drawing/2014/main" id="{FF2D7BF5-9BF6-5223-233E-3F0A45C0AF70}"/>
                </a:ext>
              </a:extLst>
            </p:cNvPr>
            <p:cNvSpPr/>
            <p:nvPr/>
          </p:nvSpPr>
          <p:spPr>
            <a:xfrm>
              <a:off x="4291190" y="5807812"/>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E4C29BE8-69CD-DF04-3FAB-F7ACBA414D54}"/>
                </a:ext>
              </a:extLst>
            </p:cNvPr>
            <p:cNvSpPr txBox="1"/>
            <p:nvPr/>
          </p:nvSpPr>
          <p:spPr>
            <a:xfrm>
              <a:off x="4424312" y="5797012"/>
              <a:ext cx="954107" cy="276999"/>
            </a:xfrm>
            <a:prstGeom prst="rect">
              <a:avLst/>
            </a:prstGeom>
            <a:noFill/>
          </p:spPr>
          <p:txBody>
            <a:bodyPr wrap="none" rtlCol="0">
              <a:spAutoFit/>
            </a:bodyPr>
            <a:lstStyle/>
            <a:p>
              <a:r>
                <a:rPr kumimoji="1" lang="ja-JP" altLang="en-US" sz="1200"/>
                <a:t>：初期状態</a:t>
              </a:r>
            </a:p>
          </p:txBody>
        </p:sp>
        <p:sp>
          <p:nvSpPr>
            <p:cNvPr id="34" name="円/楕円 33">
              <a:extLst>
                <a:ext uri="{FF2B5EF4-FFF2-40B4-BE49-F238E27FC236}">
                  <a16:creationId xmlns:a16="http://schemas.microsoft.com/office/drawing/2014/main" id="{CBC88918-D3AD-C814-7345-A51FE58FA9D1}"/>
                </a:ext>
              </a:extLst>
            </p:cNvPr>
            <p:cNvSpPr/>
            <p:nvPr/>
          </p:nvSpPr>
          <p:spPr>
            <a:xfrm>
              <a:off x="5392072" y="5808600"/>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5F4A0805-0694-B76F-047D-45030FB6C7B1}"/>
                </a:ext>
              </a:extLst>
            </p:cNvPr>
            <p:cNvSpPr txBox="1"/>
            <p:nvPr/>
          </p:nvSpPr>
          <p:spPr>
            <a:xfrm>
              <a:off x="5757656" y="5797012"/>
              <a:ext cx="646331" cy="276999"/>
            </a:xfrm>
            <a:prstGeom prst="rect">
              <a:avLst/>
            </a:prstGeom>
            <a:noFill/>
          </p:spPr>
          <p:txBody>
            <a:bodyPr wrap="none" rtlCol="0">
              <a:spAutoFit/>
            </a:bodyPr>
            <a:lstStyle/>
            <a:p>
              <a:r>
                <a:rPr kumimoji="1" lang="ja-JP" altLang="en-US" sz="1200"/>
                <a:t>：状態</a:t>
              </a:r>
            </a:p>
          </p:txBody>
        </p:sp>
        <p:sp>
          <p:nvSpPr>
            <p:cNvPr id="36" name="円/楕円 35">
              <a:extLst>
                <a:ext uri="{FF2B5EF4-FFF2-40B4-BE49-F238E27FC236}">
                  <a16:creationId xmlns:a16="http://schemas.microsoft.com/office/drawing/2014/main" id="{DAA5AD62-3320-774F-19E5-702BAE402CEE}"/>
                </a:ext>
              </a:extLst>
            </p:cNvPr>
            <p:cNvSpPr/>
            <p:nvPr/>
          </p:nvSpPr>
          <p:spPr>
            <a:xfrm>
              <a:off x="6405790" y="5807812"/>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1197FBCD-004E-C8F4-61EB-BD635EA298E4}"/>
                </a:ext>
              </a:extLst>
            </p:cNvPr>
            <p:cNvSpPr txBox="1"/>
            <p:nvPr/>
          </p:nvSpPr>
          <p:spPr>
            <a:xfrm>
              <a:off x="6535442" y="5797012"/>
              <a:ext cx="954107" cy="276999"/>
            </a:xfrm>
            <a:prstGeom prst="rect">
              <a:avLst/>
            </a:prstGeom>
            <a:noFill/>
          </p:spPr>
          <p:txBody>
            <a:bodyPr wrap="none" rtlCol="0">
              <a:spAutoFit/>
            </a:bodyPr>
            <a:lstStyle/>
            <a:p>
              <a:r>
                <a:rPr kumimoji="1" lang="ja-JP" altLang="en-US" sz="1200"/>
                <a:t>：違反状態</a:t>
              </a:r>
            </a:p>
          </p:txBody>
        </p:sp>
        <p:cxnSp>
          <p:nvCxnSpPr>
            <p:cNvPr id="38" name="直線矢印コネクタ 37">
              <a:extLst>
                <a:ext uri="{FF2B5EF4-FFF2-40B4-BE49-F238E27FC236}">
                  <a16:creationId xmlns:a16="http://schemas.microsoft.com/office/drawing/2014/main" id="{2BF1869B-8564-B075-11BC-8A4A1C0BE28E}"/>
                </a:ext>
              </a:extLst>
            </p:cNvPr>
            <p:cNvCxnSpPr>
              <a:cxnSpLocks/>
            </p:cNvCxnSpPr>
            <p:nvPr/>
          </p:nvCxnSpPr>
          <p:spPr>
            <a:xfrm>
              <a:off x="7471241" y="5935803"/>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テキスト ボックス 38">
              <a:extLst>
                <a:ext uri="{FF2B5EF4-FFF2-40B4-BE49-F238E27FC236}">
                  <a16:creationId xmlns:a16="http://schemas.microsoft.com/office/drawing/2014/main" id="{265D2A64-23D0-BB6F-3500-E5A9FEB76B5D}"/>
                </a:ext>
              </a:extLst>
            </p:cNvPr>
            <p:cNvSpPr txBox="1"/>
            <p:nvPr/>
          </p:nvSpPr>
          <p:spPr>
            <a:xfrm>
              <a:off x="7576016" y="5797303"/>
              <a:ext cx="1107996" cy="276999"/>
            </a:xfrm>
            <a:prstGeom prst="rect">
              <a:avLst/>
            </a:prstGeom>
            <a:noFill/>
          </p:spPr>
          <p:txBody>
            <a:bodyPr wrap="none" rtlCol="0">
              <a:spAutoFit/>
            </a:bodyPr>
            <a:lstStyle/>
            <a:p>
              <a:r>
                <a:rPr kumimoji="1" lang="ja-JP" altLang="en-US" sz="1200"/>
                <a:t>：アクション</a:t>
              </a:r>
            </a:p>
          </p:txBody>
        </p:sp>
        <p:sp>
          <p:nvSpPr>
            <p:cNvPr id="40" name="テキスト ボックス 39">
              <a:extLst>
                <a:ext uri="{FF2B5EF4-FFF2-40B4-BE49-F238E27FC236}">
                  <a16:creationId xmlns:a16="http://schemas.microsoft.com/office/drawing/2014/main" id="{E03325E3-3336-E30B-086E-68583C64BC83}"/>
                </a:ext>
              </a:extLst>
            </p:cNvPr>
            <p:cNvSpPr txBox="1"/>
            <p:nvPr/>
          </p:nvSpPr>
          <p:spPr>
            <a:xfrm>
              <a:off x="1395343" y="4003336"/>
              <a:ext cx="646331" cy="369332"/>
            </a:xfrm>
            <a:prstGeom prst="rect">
              <a:avLst/>
            </a:prstGeom>
            <a:noFill/>
          </p:spPr>
          <p:txBody>
            <a:bodyPr wrap="none" rtlCol="0">
              <a:spAutoFit/>
            </a:bodyPr>
            <a:lstStyle/>
            <a:p>
              <a:r>
                <a:rPr lang="ja-JP" altLang="en-US" u="sng"/>
                <a:t>環境</a:t>
              </a:r>
              <a:endParaRPr lang="en-US" altLang="ja-JP" u="sng" dirty="0"/>
            </a:p>
          </p:txBody>
        </p:sp>
        <p:sp>
          <p:nvSpPr>
            <p:cNvPr id="41" name="テキスト ボックス 40">
              <a:extLst>
                <a:ext uri="{FF2B5EF4-FFF2-40B4-BE49-F238E27FC236}">
                  <a16:creationId xmlns:a16="http://schemas.microsoft.com/office/drawing/2014/main" id="{3C3C798A-0154-3747-F587-D452E30FAC12}"/>
                </a:ext>
              </a:extLst>
            </p:cNvPr>
            <p:cNvSpPr txBox="1"/>
            <p:nvPr/>
          </p:nvSpPr>
          <p:spPr>
            <a:xfrm>
              <a:off x="6390968" y="4003336"/>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42" name="直線矢印コネクタ 41">
              <a:extLst>
                <a:ext uri="{FF2B5EF4-FFF2-40B4-BE49-F238E27FC236}">
                  <a16:creationId xmlns:a16="http://schemas.microsoft.com/office/drawing/2014/main" id="{7AA463FE-32DF-8F0F-1BD1-8A1015C3ACD1}"/>
                </a:ext>
              </a:extLst>
            </p:cNvPr>
            <p:cNvCxnSpPr>
              <a:cxnSpLocks/>
            </p:cNvCxnSpPr>
            <p:nvPr/>
          </p:nvCxnSpPr>
          <p:spPr>
            <a:xfrm>
              <a:off x="8665704" y="5938616"/>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3" name="テキスト ボックス 42">
              <a:extLst>
                <a:ext uri="{FF2B5EF4-FFF2-40B4-BE49-F238E27FC236}">
                  <a16:creationId xmlns:a16="http://schemas.microsoft.com/office/drawing/2014/main" id="{38113540-A807-B9E3-07CB-83A601115C25}"/>
                </a:ext>
              </a:extLst>
            </p:cNvPr>
            <p:cNvSpPr txBox="1"/>
            <p:nvPr/>
          </p:nvSpPr>
          <p:spPr>
            <a:xfrm>
              <a:off x="8770479" y="5800116"/>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44" name="円/楕円 43">
              <a:extLst>
                <a:ext uri="{FF2B5EF4-FFF2-40B4-BE49-F238E27FC236}">
                  <a16:creationId xmlns:a16="http://schemas.microsoft.com/office/drawing/2014/main" id="{7C156362-FC1D-4EE0-7869-159D4B5EEB3C}"/>
                </a:ext>
              </a:extLst>
            </p:cNvPr>
            <p:cNvSpPr/>
            <p:nvPr/>
          </p:nvSpPr>
          <p:spPr>
            <a:xfrm>
              <a:off x="5654248" y="5807812"/>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45" name="曲線コネクタ 44">
              <a:extLst>
                <a:ext uri="{FF2B5EF4-FFF2-40B4-BE49-F238E27FC236}">
                  <a16:creationId xmlns:a16="http://schemas.microsoft.com/office/drawing/2014/main" id="{BA70FB09-E127-5FDA-2966-3DC0F9F94741}"/>
                </a:ext>
              </a:extLst>
            </p:cNvPr>
            <p:cNvCxnSpPr>
              <a:cxnSpLocks/>
            </p:cNvCxnSpPr>
            <p:nvPr/>
          </p:nvCxnSpPr>
          <p:spPr>
            <a:xfrm rot="16200000" flipH="1">
              <a:off x="9593915" y="4646250"/>
              <a:ext cx="205659" cy="7885"/>
            </a:xfrm>
            <a:prstGeom prst="curvedConnector5">
              <a:avLst>
                <a:gd name="adj1" fmla="val -47140"/>
                <a:gd name="adj2" fmla="val 6409189"/>
                <a:gd name="adj3" fmla="val 147140"/>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5C114FEB-E927-38C3-3AC3-9FFCFE4DC3DA}"/>
                </a:ext>
              </a:extLst>
            </p:cNvPr>
            <p:cNvSpPr txBox="1"/>
            <p:nvPr/>
          </p:nvSpPr>
          <p:spPr>
            <a:xfrm>
              <a:off x="9671979" y="4188002"/>
              <a:ext cx="543739" cy="307777"/>
            </a:xfrm>
            <a:prstGeom prst="rect">
              <a:avLst/>
            </a:prstGeom>
            <a:noFill/>
          </p:spPr>
          <p:txBody>
            <a:bodyPr wrap="none" rtlCol="0">
              <a:spAutoFit/>
            </a:bodyPr>
            <a:lstStyle/>
            <a:p>
              <a:r>
                <a:rPr kumimoji="1" lang="ja-JP" altLang="en-US" sz="1400">
                  <a:solidFill>
                    <a:schemeClr val="bg2"/>
                  </a:solidFill>
                </a:rPr>
                <a:t>成形</a:t>
              </a:r>
            </a:p>
          </p:txBody>
        </p:sp>
        <p:sp>
          <p:nvSpPr>
            <p:cNvPr id="49" name="角丸四角形 48">
              <a:extLst>
                <a:ext uri="{FF2B5EF4-FFF2-40B4-BE49-F238E27FC236}">
                  <a16:creationId xmlns:a16="http://schemas.microsoft.com/office/drawing/2014/main" id="{87A8AA94-B2D4-DE0C-D4C9-00E0835ACF43}"/>
                </a:ext>
              </a:extLst>
            </p:cNvPr>
            <p:cNvSpPr/>
            <p:nvPr/>
          </p:nvSpPr>
          <p:spPr>
            <a:xfrm>
              <a:off x="908522" y="4142294"/>
              <a:ext cx="1869934"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金属準備</a:t>
              </a:r>
              <a:r>
                <a:rPr lang="en-US" altLang="ja-JP" dirty="0"/>
                <a:t>, </a:t>
              </a:r>
              <a:r>
                <a:rPr lang="ja-JP" altLang="en-US"/>
                <a:t>溶解</a:t>
              </a:r>
              <a:r>
                <a:rPr lang="en-US" altLang="ja-JP" dirty="0"/>
                <a:t>}</a:t>
              </a:r>
              <a:endParaRPr kumimoji="1" lang="ja-JP" altLang="en-US"/>
            </a:p>
          </p:txBody>
        </p:sp>
        <p:sp>
          <p:nvSpPr>
            <p:cNvPr id="50" name="角丸四角形 49">
              <a:extLst>
                <a:ext uri="{FF2B5EF4-FFF2-40B4-BE49-F238E27FC236}">
                  <a16:creationId xmlns:a16="http://schemas.microsoft.com/office/drawing/2014/main" id="{C8980DB7-FEB3-E458-289B-76669C99054A}"/>
                </a:ext>
              </a:extLst>
            </p:cNvPr>
            <p:cNvSpPr/>
            <p:nvPr/>
          </p:nvSpPr>
          <p:spPr>
            <a:xfrm>
              <a:off x="2835865" y="4142293"/>
              <a:ext cx="854278"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溶解</a:t>
              </a:r>
              <a:r>
                <a:rPr kumimoji="1" lang="en-US" altLang="ja-JP" dirty="0"/>
                <a:t>} </a:t>
              </a:r>
              <a:endParaRPr kumimoji="1" lang="ja-JP" altLang="en-US"/>
            </a:p>
          </p:txBody>
        </p:sp>
        <p:sp>
          <p:nvSpPr>
            <p:cNvPr id="51" name="角丸四角形 50">
              <a:extLst>
                <a:ext uri="{FF2B5EF4-FFF2-40B4-BE49-F238E27FC236}">
                  <a16:creationId xmlns:a16="http://schemas.microsoft.com/office/drawing/2014/main" id="{DAD7475D-B1EC-780D-5C7A-40824B89C11B}"/>
                </a:ext>
              </a:extLst>
            </p:cNvPr>
            <p:cNvSpPr/>
            <p:nvPr/>
          </p:nvSpPr>
          <p:spPr>
            <a:xfrm>
              <a:off x="4414497" y="4142224"/>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5" name="角丸四角形 54">
              <a:extLst>
                <a:ext uri="{FF2B5EF4-FFF2-40B4-BE49-F238E27FC236}">
                  <a16:creationId xmlns:a16="http://schemas.microsoft.com/office/drawing/2014/main" id="{7A625B8C-1860-A974-20BB-FE47BE1462C8}"/>
                </a:ext>
              </a:extLst>
            </p:cNvPr>
            <p:cNvSpPr/>
            <p:nvPr/>
          </p:nvSpPr>
          <p:spPr>
            <a:xfrm>
              <a:off x="9436996" y="4137489"/>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kumimoji="1" lang="en-US" altLang="ja-JP" dirty="0"/>
                <a:t>} </a:t>
              </a:r>
              <a:endParaRPr kumimoji="1" lang="ja-JP" altLang="en-US"/>
            </a:p>
          </p:txBody>
        </p:sp>
        <p:sp>
          <p:nvSpPr>
            <p:cNvPr id="56" name="角丸四角形 55">
              <a:extLst>
                <a:ext uri="{FF2B5EF4-FFF2-40B4-BE49-F238E27FC236}">
                  <a16:creationId xmlns:a16="http://schemas.microsoft.com/office/drawing/2014/main" id="{7933EDD9-4E0B-B5E3-E1C6-0D8837750678}"/>
                </a:ext>
              </a:extLst>
            </p:cNvPr>
            <p:cNvSpPr/>
            <p:nvPr/>
          </p:nvSpPr>
          <p:spPr>
            <a:xfrm>
              <a:off x="8331405" y="4136400"/>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kumimoji="1" lang="en-US" altLang="ja-JP" dirty="0"/>
                <a:t>} </a:t>
              </a:r>
              <a:endParaRPr kumimoji="1" lang="ja-JP" altLang="en-US"/>
            </a:p>
          </p:txBody>
        </p:sp>
        <p:sp>
          <p:nvSpPr>
            <p:cNvPr id="57" name="角丸四角形 56">
              <a:extLst>
                <a:ext uri="{FF2B5EF4-FFF2-40B4-BE49-F238E27FC236}">
                  <a16:creationId xmlns:a16="http://schemas.microsoft.com/office/drawing/2014/main" id="{9F6B5095-C78B-55FB-204C-5CE39959242B}"/>
                </a:ext>
              </a:extLst>
            </p:cNvPr>
            <p:cNvSpPr/>
            <p:nvPr/>
          </p:nvSpPr>
          <p:spPr>
            <a:xfrm>
              <a:off x="5052142" y="4137489"/>
              <a:ext cx="854278"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溶解</a:t>
              </a:r>
              <a:r>
                <a:rPr kumimoji="1" lang="en-US" altLang="ja-JP" dirty="0"/>
                <a:t>} </a:t>
              </a:r>
              <a:endParaRPr kumimoji="1" lang="ja-JP" altLang="en-US"/>
            </a:p>
          </p:txBody>
        </p:sp>
        <p:sp>
          <p:nvSpPr>
            <p:cNvPr id="58" name="角丸四角形 57">
              <a:extLst>
                <a:ext uri="{FF2B5EF4-FFF2-40B4-BE49-F238E27FC236}">
                  <a16:creationId xmlns:a16="http://schemas.microsoft.com/office/drawing/2014/main" id="{6724EA9F-DF9F-FE7E-7DAC-5CA7ECC0E82B}"/>
                </a:ext>
              </a:extLst>
            </p:cNvPr>
            <p:cNvSpPr/>
            <p:nvPr/>
          </p:nvSpPr>
          <p:spPr>
            <a:xfrm>
              <a:off x="3325467" y="5264708"/>
              <a:ext cx="1869934"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金属準備</a:t>
              </a:r>
              <a:r>
                <a:rPr lang="en-US" altLang="ja-JP" dirty="0"/>
                <a:t>, </a:t>
              </a:r>
              <a:r>
                <a:rPr lang="ja-JP" altLang="en-US"/>
                <a:t>溶解</a:t>
              </a:r>
              <a:r>
                <a:rPr lang="en-US" altLang="ja-JP" dirty="0"/>
                <a:t>}</a:t>
              </a:r>
              <a:endParaRPr kumimoji="1" lang="ja-JP" altLang="en-US"/>
            </a:p>
          </p:txBody>
        </p:sp>
        <p:cxnSp>
          <p:nvCxnSpPr>
            <p:cNvPr id="59" name="直線矢印コネクタ 58">
              <a:extLst>
                <a:ext uri="{FF2B5EF4-FFF2-40B4-BE49-F238E27FC236}">
                  <a16:creationId xmlns:a16="http://schemas.microsoft.com/office/drawing/2014/main" id="{C14EDB2D-7CB9-F9B1-B1C7-DF0C4631D2E0}"/>
                </a:ext>
              </a:extLst>
            </p:cNvPr>
            <p:cNvCxnSpPr>
              <a:cxnSpLocks/>
              <a:stCxn id="7" idx="4"/>
              <a:endCxn id="10" idx="0"/>
            </p:cNvCxnSpPr>
            <p:nvPr/>
          </p:nvCxnSpPr>
          <p:spPr>
            <a:xfrm>
              <a:off x="3239027" y="4988977"/>
              <a:ext cx="0" cy="411923"/>
            </a:xfrm>
            <a:prstGeom prst="straightConnector1">
              <a:avLst/>
            </a:prstGeom>
            <a:ln w="28575">
              <a:solidFill>
                <a:schemeClr val="bg2"/>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747106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65740-9258-A6E6-B0C8-D4408005616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4D9561C-C3F2-2270-B27B-801B727E56B1}"/>
              </a:ext>
            </a:extLst>
          </p:cNvPr>
          <p:cNvSpPr>
            <a:spLocks noGrp="1"/>
          </p:cNvSpPr>
          <p:nvPr>
            <p:ph type="title"/>
          </p:nvPr>
        </p:nvSpPr>
        <p:spPr/>
        <p:txBody>
          <a:bodyPr/>
          <a:lstStyle/>
          <a:p>
            <a:r>
              <a:rPr kumimoji="1" lang="en-US" altLang="ja-JP" dirty="0"/>
              <a:t>Landmark Ready Abstraction (LRA) </a:t>
            </a:r>
            <a:r>
              <a:rPr kumimoji="1" lang="ja-JP" altLang="en-US"/>
              <a:t>の全体像</a:t>
            </a:r>
          </a:p>
        </p:txBody>
      </p:sp>
      <p:sp>
        <p:nvSpPr>
          <p:cNvPr id="3" name="コンテンツ プレースホルダー 2">
            <a:extLst>
              <a:ext uri="{FF2B5EF4-FFF2-40B4-BE49-F238E27FC236}">
                <a16:creationId xmlns:a16="http://schemas.microsoft.com/office/drawing/2014/main" id="{64B37FE4-0562-240D-4802-F8F665FBED73}"/>
              </a:ext>
            </a:extLst>
          </p:cNvPr>
          <p:cNvSpPr>
            <a:spLocks noGrp="1"/>
          </p:cNvSpPr>
          <p:nvPr>
            <p:ph idx="1"/>
          </p:nvPr>
        </p:nvSpPr>
        <p:spPr/>
        <p:txBody>
          <a:bodyPr/>
          <a:lstStyle/>
          <a:p>
            <a:pPr marL="514350" indent="-514350">
              <a:buClr>
                <a:schemeClr val="bg2"/>
              </a:buClr>
              <a:buFont typeface="+mj-lt"/>
              <a:buAutoNum type="arabicPeriod"/>
            </a:pPr>
            <a:r>
              <a:rPr kumimoji="1" lang="ja-JP" altLang="en-US">
                <a:solidFill>
                  <a:schemeClr val="bg2"/>
                </a:solidFill>
              </a:rPr>
              <a:t>事前分析</a:t>
            </a:r>
            <a:br>
              <a:rPr kumimoji="1" lang="en-US" altLang="ja-JP" dirty="0">
                <a:solidFill>
                  <a:schemeClr val="bg2"/>
                </a:solidFill>
              </a:rPr>
            </a:br>
            <a:r>
              <a:rPr kumimoji="1" lang="ja-JP" altLang="en-US" sz="2400" b="0">
                <a:solidFill>
                  <a:schemeClr val="bg2"/>
                </a:solidFill>
              </a:rPr>
              <a:t>モデルの構造を静的に解析し、目標達成に不可欠なボトルネック</a:t>
            </a:r>
            <a:br>
              <a:rPr kumimoji="1" lang="en-US" altLang="ja-JP" sz="2400" b="0" dirty="0">
                <a:solidFill>
                  <a:schemeClr val="bg2"/>
                </a:solidFill>
              </a:rPr>
            </a:br>
            <a:r>
              <a:rPr kumimoji="1" lang="ja-JP" altLang="en-US" sz="2400" b="0">
                <a:solidFill>
                  <a:schemeClr val="bg2"/>
                </a:solidFill>
              </a:rPr>
              <a:t>（</a:t>
            </a:r>
            <a:r>
              <a:rPr kumimoji="1" lang="en-US" altLang="ja-JP" sz="2400" b="0" dirty="0">
                <a:solidFill>
                  <a:schemeClr val="bg2"/>
                </a:solidFill>
              </a:rPr>
              <a:t>Pre-Marking</a:t>
            </a:r>
            <a:r>
              <a:rPr kumimoji="1" lang="ja-JP" altLang="en-US" sz="2400" b="0">
                <a:solidFill>
                  <a:schemeClr val="bg2"/>
                </a:solidFill>
              </a:rPr>
              <a:t>アクション）を特定する</a:t>
            </a:r>
            <a:endParaRPr kumimoji="1" lang="en-US" altLang="ja-JP" sz="2400" b="0" dirty="0">
              <a:solidFill>
                <a:schemeClr val="bg2"/>
              </a:solidFill>
            </a:endParaRPr>
          </a:p>
          <a:p>
            <a:pPr marL="514350" indent="-514350">
              <a:buFont typeface="+mj-lt"/>
              <a:buAutoNum type="arabicPeriod"/>
            </a:pPr>
            <a:r>
              <a:rPr lang="ja-JP" altLang="en-US"/>
              <a:t>探索</a:t>
            </a:r>
            <a:br>
              <a:rPr lang="en-US" altLang="ja-JP" dirty="0"/>
            </a:br>
            <a:r>
              <a:rPr lang="ja-JP" altLang="en-US" sz="2400" b="0">
                <a:solidFill>
                  <a:schemeClr val="tx2"/>
                </a:solidFill>
              </a:rPr>
              <a:t>特定した</a:t>
            </a:r>
            <a:r>
              <a:rPr lang="en-US" altLang="ja-JP" sz="2400" b="0" dirty="0">
                <a:solidFill>
                  <a:schemeClr val="tx2"/>
                </a:solidFill>
              </a:rPr>
              <a:t>Pre-Marking</a:t>
            </a:r>
            <a:r>
              <a:rPr lang="ja-JP" altLang="en-US" sz="2400" b="0">
                <a:solidFill>
                  <a:schemeClr val="tx2"/>
                </a:solidFill>
              </a:rPr>
              <a:t>アクションを中間目標（ランドマーク）として利用し、効率的なヒューリスティック探索を行う</a:t>
            </a:r>
            <a:endParaRPr kumimoji="1" lang="ja-JP" altLang="en-US" b="0">
              <a:solidFill>
                <a:schemeClr val="tx2"/>
              </a:solidFill>
            </a:endParaRPr>
          </a:p>
        </p:txBody>
      </p:sp>
      <p:sp>
        <p:nvSpPr>
          <p:cNvPr id="4" name="テキスト プレースホルダー 3">
            <a:extLst>
              <a:ext uri="{FF2B5EF4-FFF2-40B4-BE49-F238E27FC236}">
                <a16:creationId xmlns:a16="http://schemas.microsoft.com/office/drawing/2014/main" id="{A4F7E4B6-E18F-E49D-5CE3-84095D94CE65}"/>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a:t>
            </a:r>
            <a:r>
              <a:rPr lang="en-US" altLang="ja-JP" dirty="0"/>
              <a:t>k Ready Abstraction</a:t>
            </a:r>
            <a:endParaRPr kumimoji="1" lang="ja-JP" altLang="en-US"/>
          </a:p>
        </p:txBody>
      </p:sp>
    </p:spTree>
    <p:extLst>
      <p:ext uri="{BB962C8B-B14F-4D97-AF65-F5344CB8AC3E}">
        <p14:creationId xmlns:p14="http://schemas.microsoft.com/office/powerpoint/2010/main" val="3674850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6A4CBD-F116-909F-2FC5-EC0FBAA4EEED}"/>
              </a:ext>
            </a:extLst>
          </p:cNvPr>
          <p:cNvSpPr>
            <a:spLocks noGrp="1"/>
          </p:cNvSpPr>
          <p:nvPr>
            <p:ph type="title"/>
          </p:nvPr>
        </p:nvSpPr>
        <p:spPr/>
        <p:txBody>
          <a:bodyPr/>
          <a:lstStyle/>
          <a:p>
            <a:r>
              <a:rPr lang="en-US" altLang="ja-JP" dirty="0"/>
              <a:t>Discrete Event System (DES)</a:t>
            </a:r>
            <a:r>
              <a:rPr lang="en-US" altLang="ja-JP" b="0" baseline="30000" dirty="0"/>
              <a:t>1</a:t>
            </a:r>
            <a:endParaRPr kumimoji="1" lang="ja-JP" altLang="en-US"/>
          </a:p>
        </p:txBody>
      </p:sp>
      <p:sp>
        <p:nvSpPr>
          <p:cNvPr id="3" name="コンテンツ プレースホルダー 2">
            <a:extLst>
              <a:ext uri="{FF2B5EF4-FFF2-40B4-BE49-F238E27FC236}">
                <a16:creationId xmlns:a16="http://schemas.microsoft.com/office/drawing/2014/main" id="{5A132729-5A95-4EB2-7613-88901E333753}"/>
              </a:ext>
            </a:extLst>
          </p:cNvPr>
          <p:cNvSpPr>
            <a:spLocks noGrp="1"/>
          </p:cNvSpPr>
          <p:nvPr>
            <p:ph idx="1"/>
          </p:nvPr>
        </p:nvSpPr>
        <p:spPr/>
        <p:txBody>
          <a:bodyPr/>
          <a:lstStyle/>
          <a:p>
            <a:r>
              <a:rPr kumimoji="1" lang="ja-JP" altLang="en-US"/>
              <a:t>アクションの発火により状態が離散的に遷移するシステム</a:t>
            </a:r>
            <a:endParaRPr kumimoji="1" lang="en-US" altLang="ja-JP" dirty="0"/>
          </a:p>
          <a:p>
            <a:r>
              <a:rPr lang="ja-JP" altLang="en-US"/>
              <a:t>状態遷移モデルで表現可能</a:t>
            </a:r>
            <a:endParaRPr kumimoji="1" lang="ja-JP" altLang="en-US"/>
          </a:p>
        </p:txBody>
      </p:sp>
      <p:sp>
        <p:nvSpPr>
          <p:cNvPr id="4" name="テキスト プレースホルダー 3">
            <a:extLst>
              <a:ext uri="{FF2B5EF4-FFF2-40B4-BE49-F238E27FC236}">
                <a16:creationId xmlns:a16="http://schemas.microsoft.com/office/drawing/2014/main" id="{8962A02C-8025-915B-59BA-AE7CEB8BA45C}"/>
              </a:ext>
            </a:extLst>
          </p:cNvPr>
          <p:cNvSpPr>
            <a:spLocks noGrp="1"/>
          </p:cNvSpPr>
          <p:nvPr>
            <p:ph type="body" sz="quarter" idx="11"/>
          </p:nvPr>
        </p:nvSpPr>
        <p:spPr/>
        <p:txBody>
          <a:bodyPr>
            <a:normAutofit fontScale="92500" lnSpcReduction="20000"/>
          </a:bodyPr>
          <a:lstStyle/>
          <a:p>
            <a:r>
              <a:rPr kumimoji="1" lang="ja-JP" altLang="en-US"/>
              <a:t>研究背景</a:t>
            </a:r>
          </a:p>
        </p:txBody>
      </p:sp>
      <p:sp>
        <p:nvSpPr>
          <p:cNvPr id="5" name="テキスト ボックス 4">
            <a:extLst>
              <a:ext uri="{FF2B5EF4-FFF2-40B4-BE49-F238E27FC236}">
                <a16:creationId xmlns:a16="http://schemas.microsoft.com/office/drawing/2014/main" id="{A752C3A3-ED3A-72DC-BEBF-80B907AC47DE}"/>
              </a:ext>
            </a:extLst>
          </p:cNvPr>
          <p:cNvSpPr txBox="1"/>
          <p:nvPr/>
        </p:nvSpPr>
        <p:spPr>
          <a:xfrm>
            <a:off x="558800" y="6323545"/>
            <a:ext cx="11099800" cy="261610"/>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P. J. Ramadge and W. M. Wonham. The control of discrete event systems. </a:t>
            </a:r>
            <a:r>
              <a:rPr kumimoji="1" lang="en-US" altLang="ja-JP" sz="1100" i="1" dirty="0">
                <a:solidFill>
                  <a:schemeClr val="tx2"/>
                </a:solidFill>
              </a:rPr>
              <a:t>Proceedings of the IEEE</a:t>
            </a:r>
            <a:r>
              <a:rPr kumimoji="1" lang="en-US" altLang="ja-JP" sz="1100" dirty="0">
                <a:solidFill>
                  <a:schemeClr val="tx2"/>
                </a:solidFill>
              </a:rPr>
              <a:t>, Vol. 77, No. 1, pp. 81–98, 1989.</a:t>
            </a:r>
          </a:p>
        </p:txBody>
      </p:sp>
      <p:pic>
        <p:nvPicPr>
          <p:cNvPr id="6" name="図 5">
            <a:extLst>
              <a:ext uri="{FF2B5EF4-FFF2-40B4-BE49-F238E27FC236}">
                <a16:creationId xmlns:a16="http://schemas.microsoft.com/office/drawing/2014/main" id="{90ECD801-AEA7-6EA3-FBD4-7B4F5CD0665E}"/>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613520" y="3429000"/>
            <a:ext cx="4348616" cy="2894546"/>
          </a:xfrm>
          <a:prstGeom prst="roundRect">
            <a:avLst/>
          </a:prstGeom>
        </p:spPr>
      </p:pic>
      <p:grpSp>
        <p:nvGrpSpPr>
          <p:cNvPr id="7" name="グループ化 6">
            <a:extLst>
              <a:ext uri="{FF2B5EF4-FFF2-40B4-BE49-F238E27FC236}">
                <a16:creationId xmlns:a16="http://schemas.microsoft.com/office/drawing/2014/main" id="{4EB81252-AF77-AF7C-A8B4-09970A40B374}"/>
              </a:ext>
            </a:extLst>
          </p:cNvPr>
          <p:cNvGrpSpPr/>
          <p:nvPr/>
        </p:nvGrpSpPr>
        <p:grpSpPr>
          <a:xfrm>
            <a:off x="7327381" y="3742175"/>
            <a:ext cx="4000500" cy="2268194"/>
            <a:chOff x="6928004" y="3573807"/>
            <a:chExt cx="4000500" cy="2268194"/>
          </a:xfrm>
        </p:grpSpPr>
        <p:sp>
          <p:nvSpPr>
            <p:cNvPr id="8" name="円/楕円 7">
              <a:extLst>
                <a:ext uri="{FF2B5EF4-FFF2-40B4-BE49-F238E27FC236}">
                  <a16:creationId xmlns:a16="http://schemas.microsoft.com/office/drawing/2014/main" id="{B91EDF92-E109-8C70-7682-E60071924047}"/>
                </a:ext>
              </a:extLst>
            </p:cNvPr>
            <p:cNvSpPr/>
            <p:nvPr/>
          </p:nvSpPr>
          <p:spPr>
            <a:xfrm>
              <a:off x="6928004" y="375412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solidFill>
                    <a:schemeClr val="bg1"/>
                  </a:solidFill>
                </a:rPr>
                <a:t>0</a:t>
              </a:r>
              <a:endParaRPr kumimoji="1" lang="ja-JP" altLang="en-US">
                <a:solidFill>
                  <a:schemeClr val="bg1"/>
                </a:solidFill>
              </a:endParaRPr>
            </a:p>
          </p:txBody>
        </p:sp>
        <p:sp>
          <p:nvSpPr>
            <p:cNvPr id="9" name="円/楕円 8">
              <a:extLst>
                <a:ext uri="{FF2B5EF4-FFF2-40B4-BE49-F238E27FC236}">
                  <a16:creationId xmlns:a16="http://schemas.microsoft.com/office/drawing/2014/main" id="{7A4E7973-D6F9-ABEC-D7B2-724945AE59DA}"/>
                </a:ext>
              </a:extLst>
            </p:cNvPr>
            <p:cNvSpPr/>
            <p:nvPr/>
          </p:nvSpPr>
          <p:spPr>
            <a:xfrm>
              <a:off x="8032904" y="375412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solidFill>
                    <a:schemeClr val="bg1"/>
                  </a:solidFill>
                </a:rPr>
                <a:t>1</a:t>
              </a:r>
              <a:endParaRPr kumimoji="1" lang="ja-JP" altLang="en-US">
                <a:solidFill>
                  <a:schemeClr val="bg1"/>
                </a:solidFill>
              </a:endParaRPr>
            </a:p>
          </p:txBody>
        </p:sp>
        <p:sp>
          <p:nvSpPr>
            <p:cNvPr id="10" name="円/楕円 9">
              <a:extLst>
                <a:ext uri="{FF2B5EF4-FFF2-40B4-BE49-F238E27FC236}">
                  <a16:creationId xmlns:a16="http://schemas.microsoft.com/office/drawing/2014/main" id="{D4EE6212-04EF-9C0B-6EC3-D06A7A0B3771}"/>
                </a:ext>
              </a:extLst>
            </p:cNvPr>
            <p:cNvSpPr/>
            <p:nvPr/>
          </p:nvSpPr>
          <p:spPr>
            <a:xfrm>
              <a:off x="9137804" y="375412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solidFill>
                    <a:schemeClr val="bg1"/>
                  </a:solidFill>
                </a:rPr>
                <a:t>2</a:t>
              </a:r>
              <a:endParaRPr kumimoji="1" lang="ja-JP" altLang="en-US">
                <a:solidFill>
                  <a:schemeClr val="bg1"/>
                </a:solidFill>
              </a:endParaRPr>
            </a:p>
          </p:txBody>
        </p:sp>
        <p:sp>
          <p:nvSpPr>
            <p:cNvPr id="11" name="円/楕円 10">
              <a:extLst>
                <a:ext uri="{FF2B5EF4-FFF2-40B4-BE49-F238E27FC236}">
                  <a16:creationId xmlns:a16="http://schemas.microsoft.com/office/drawing/2014/main" id="{66F86CCC-99C8-4E43-DEC6-DA0D493014B0}"/>
                </a:ext>
              </a:extLst>
            </p:cNvPr>
            <p:cNvSpPr/>
            <p:nvPr/>
          </p:nvSpPr>
          <p:spPr>
            <a:xfrm>
              <a:off x="10242704" y="3754127"/>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3</a:t>
              </a:r>
              <a:endParaRPr kumimoji="1" lang="ja-JP" altLang="en-US">
                <a:solidFill>
                  <a:schemeClr val="bg1"/>
                </a:solidFill>
              </a:endParaRPr>
            </a:p>
          </p:txBody>
        </p:sp>
        <p:sp>
          <p:nvSpPr>
            <p:cNvPr id="12" name="円/楕円 11">
              <a:extLst>
                <a:ext uri="{FF2B5EF4-FFF2-40B4-BE49-F238E27FC236}">
                  <a16:creationId xmlns:a16="http://schemas.microsoft.com/office/drawing/2014/main" id="{DCE6B304-5C8C-CBF0-76DC-0CEE2B0A6C18}"/>
                </a:ext>
              </a:extLst>
            </p:cNvPr>
            <p:cNvSpPr/>
            <p:nvPr/>
          </p:nvSpPr>
          <p:spPr>
            <a:xfrm>
              <a:off x="8032904" y="5156201"/>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a:solidFill>
                    <a:schemeClr val="bg1"/>
                  </a:solidFill>
                </a:rPr>
                <a:t>4</a:t>
              </a:r>
              <a:endParaRPr kumimoji="1" lang="ja-JP" altLang="en-US">
                <a:solidFill>
                  <a:schemeClr val="bg1"/>
                </a:solidFill>
              </a:endParaRPr>
            </a:p>
          </p:txBody>
        </p:sp>
        <p:cxnSp>
          <p:nvCxnSpPr>
            <p:cNvPr id="13" name="直線矢印コネクタ 12">
              <a:extLst>
                <a:ext uri="{FF2B5EF4-FFF2-40B4-BE49-F238E27FC236}">
                  <a16:creationId xmlns:a16="http://schemas.microsoft.com/office/drawing/2014/main" id="{FA3F8B7D-4F23-38A1-46D3-173CC2D4A8CC}"/>
                </a:ext>
              </a:extLst>
            </p:cNvPr>
            <p:cNvCxnSpPr>
              <a:stCxn id="8" idx="6"/>
              <a:endCxn id="9" idx="2"/>
            </p:cNvCxnSpPr>
            <p:nvPr/>
          </p:nvCxnSpPr>
          <p:spPr>
            <a:xfrm>
              <a:off x="7613804" y="4097027"/>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4" name="直線矢印コネクタ 13">
              <a:extLst>
                <a:ext uri="{FF2B5EF4-FFF2-40B4-BE49-F238E27FC236}">
                  <a16:creationId xmlns:a16="http://schemas.microsoft.com/office/drawing/2014/main" id="{3B9A0F03-067A-1DBE-54EC-51454DC2D225}"/>
                </a:ext>
              </a:extLst>
            </p:cNvPr>
            <p:cNvCxnSpPr>
              <a:cxnSpLocks/>
              <a:stCxn id="9" idx="6"/>
              <a:endCxn id="10" idx="2"/>
            </p:cNvCxnSpPr>
            <p:nvPr/>
          </p:nvCxnSpPr>
          <p:spPr>
            <a:xfrm>
              <a:off x="8718704" y="4097027"/>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F6D64420-9CF0-C13D-759C-F24DF01E63E2}"/>
                </a:ext>
              </a:extLst>
            </p:cNvPr>
            <p:cNvCxnSpPr>
              <a:cxnSpLocks/>
              <a:stCxn id="10" idx="6"/>
              <a:endCxn id="11" idx="2"/>
            </p:cNvCxnSpPr>
            <p:nvPr/>
          </p:nvCxnSpPr>
          <p:spPr>
            <a:xfrm>
              <a:off x="9823604" y="4097027"/>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70DFEB3A-4201-A9EB-1FB0-1CD48B25D48C}"/>
                </a:ext>
              </a:extLst>
            </p:cNvPr>
            <p:cNvCxnSpPr>
              <a:cxnSpLocks/>
              <a:stCxn id="9" idx="4"/>
              <a:endCxn id="12" idx="0"/>
            </p:cNvCxnSpPr>
            <p:nvPr/>
          </p:nvCxnSpPr>
          <p:spPr>
            <a:xfrm>
              <a:off x="8375804" y="4439927"/>
              <a:ext cx="0" cy="7162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曲線コネクタ 16">
              <a:extLst>
                <a:ext uri="{FF2B5EF4-FFF2-40B4-BE49-F238E27FC236}">
                  <a16:creationId xmlns:a16="http://schemas.microsoft.com/office/drawing/2014/main" id="{754F391C-08DB-6901-F408-2E751F30BC59}"/>
                </a:ext>
              </a:extLst>
            </p:cNvPr>
            <p:cNvCxnSpPr>
              <a:stCxn id="11" idx="3"/>
              <a:endCxn id="9" idx="5"/>
            </p:cNvCxnSpPr>
            <p:nvPr/>
          </p:nvCxnSpPr>
          <p:spPr>
            <a:xfrm rot="5400000">
              <a:off x="9480704" y="3477061"/>
              <a:ext cx="12700" cy="1724866"/>
            </a:xfrm>
            <a:prstGeom prst="curvedConnector3">
              <a:avLst>
                <a:gd name="adj1" fmla="val 2063079"/>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a:extLst>
                <a:ext uri="{FF2B5EF4-FFF2-40B4-BE49-F238E27FC236}">
                  <a16:creationId xmlns:a16="http://schemas.microsoft.com/office/drawing/2014/main" id="{9B3CF151-584A-A48D-F9F0-7ABCE37995E3}"/>
                </a:ext>
              </a:extLst>
            </p:cNvPr>
            <p:cNvCxnSpPr>
              <a:cxnSpLocks/>
              <a:stCxn id="12" idx="1"/>
              <a:endCxn id="8" idx="5"/>
            </p:cNvCxnSpPr>
            <p:nvPr/>
          </p:nvCxnSpPr>
          <p:spPr>
            <a:xfrm flipH="1" flipV="1">
              <a:off x="7513371" y="4339494"/>
              <a:ext cx="619966" cy="91714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テキスト ボックス 18">
              <a:extLst>
                <a:ext uri="{FF2B5EF4-FFF2-40B4-BE49-F238E27FC236}">
                  <a16:creationId xmlns:a16="http://schemas.microsoft.com/office/drawing/2014/main" id="{46469D76-E40B-8B84-712E-85150CABEDB5}"/>
                </a:ext>
              </a:extLst>
            </p:cNvPr>
            <p:cNvSpPr txBox="1"/>
            <p:nvPr/>
          </p:nvSpPr>
          <p:spPr>
            <a:xfrm>
              <a:off x="7557834" y="3573807"/>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sp>
          <p:nvSpPr>
            <p:cNvPr id="20" name="テキスト ボックス 19">
              <a:extLst>
                <a:ext uri="{FF2B5EF4-FFF2-40B4-BE49-F238E27FC236}">
                  <a16:creationId xmlns:a16="http://schemas.microsoft.com/office/drawing/2014/main" id="{A2273749-59FB-23D0-86E9-C713D8C38E2C}"/>
                </a:ext>
              </a:extLst>
            </p:cNvPr>
            <p:cNvSpPr txBox="1"/>
            <p:nvPr/>
          </p:nvSpPr>
          <p:spPr>
            <a:xfrm>
              <a:off x="8654118" y="3783432"/>
              <a:ext cx="543739" cy="307777"/>
            </a:xfrm>
            <a:prstGeom prst="rect">
              <a:avLst/>
            </a:prstGeom>
            <a:noFill/>
          </p:spPr>
          <p:txBody>
            <a:bodyPr wrap="none" rtlCol="0">
              <a:spAutoFit/>
            </a:bodyPr>
            <a:lstStyle/>
            <a:p>
              <a:r>
                <a:rPr lang="ja-JP" altLang="en-US" sz="1400"/>
                <a:t>溶解</a:t>
              </a:r>
              <a:endParaRPr lang="en-US" altLang="ja-JP" sz="1400"/>
            </a:p>
          </p:txBody>
        </p:sp>
        <p:sp>
          <p:nvSpPr>
            <p:cNvPr id="21" name="テキスト ボックス 20">
              <a:extLst>
                <a:ext uri="{FF2B5EF4-FFF2-40B4-BE49-F238E27FC236}">
                  <a16:creationId xmlns:a16="http://schemas.microsoft.com/office/drawing/2014/main" id="{2CFEBA8F-7FCF-992F-BCC8-113916F1E8FF}"/>
                </a:ext>
              </a:extLst>
            </p:cNvPr>
            <p:cNvSpPr txBox="1"/>
            <p:nvPr/>
          </p:nvSpPr>
          <p:spPr>
            <a:xfrm>
              <a:off x="9764023" y="3798606"/>
              <a:ext cx="543739" cy="307777"/>
            </a:xfrm>
            <a:prstGeom prst="rect">
              <a:avLst/>
            </a:prstGeom>
            <a:noFill/>
          </p:spPr>
          <p:txBody>
            <a:bodyPr wrap="none" rtlCol="0">
              <a:spAutoFit/>
            </a:bodyPr>
            <a:lstStyle/>
            <a:p>
              <a:r>
                <a:rPr kumimoji="1" lang="ja-JP" altLang="en-US" sz="1400"/>
                <a:t>成形</a:t>
              </a:r>
            </a:p>
          </p:txBody>
        </p:sp>
        <p:sp>
          <p:nvSpPr>
            <p:cNvPr id="22" name="テキスト ボックス 21">
              <a:extLst>
                <a:ext uri="{FF2B5EF4-FFF2-40B4-BE49-F238E27FC236}">
                  <a16:creationId xmlns:a16="http://schemas.microsoft.com/office/drawing/2014/main" id="{6C324ED2-F463-56F8-2F95-46537F136DFD}"/>
                </a:ext>
              </a:extLst>
            </p:cNvPr>
            <p:cNvSpPr txBox="1"/>
            <p:nvPr/>
          </p:nvSpPr>
          <p:spPr>
            <a:xfrm>
              <a:off x="9764023" y="4561309"/>
              <a:ext cx="543739" cy="307777"/>
            </a:xfrm>
            <a:prstGeom prst="rect">
              <a:avLst/>
            </a:prstGeom>
            <a:noFill/>
          </p:spPr>
          <p:txBody>
            <a:bodyPr wrap="none" rtlCol="0">
              <a:spAutoFit/>
            </a:bodyPr>
            <a:lstStyle/>
            <a:p>
              <a:r>
                <a:rPr kumimoji="1" lang="ja-JP" altLang="en-US" sz="1400"/>
                <a:t>冷却</a:t>
              </a:r>
            </a:p>
          </p:txBody>
        </p:sp>
        <p:sp>
          <p:nvSpPr>
            <p:cNvPr id="23" name="テキスト ボックス 22">
              <a:extLst>
                <a:ext uri="{FF2B5EF4-FFF2-40B4-BE49-F238E27FC236}">
                  <a16:creationId xmlns:a16="http://schemas.microsoft.com/office/drawing/2014/main" id="{4D793016-1897-9766-EDD1-1FE1BFFBAB87}"/>
                </a:ext>
              </a:extLst>
            </p:cNvPr>
            <p:cNvSpPr txBox="1"/>
            <p:nvPr/>
          </p:nvSpPr>
          <p:spPr>
            <a:xfrm>
              <a:off x="8225337" y="4774830"/>
              <a:ext cx="1350050" cy="307777"/>
            </a:xfrm>
            <a:prstGeom prst="rect">
              <a:avLst/>
            </a:prstGeom>
            <a:noFill/>
          </p:spPr>
          <p:txBody>
            <a:bodyPr wrap="none" rtlCol="0">
              <a:spAutoFit/>
            </a:bodyPr>
            <a:lstStyle/>
            <a:p>
              <a:r>
                <a:rPr lang="ja-JP" altLang="en-US" sz="1400"/>
                <a:t>｛研磨</a:t>
              </a:r>
              <a:r>
                <a:rPr lang="en-US" altLang="ja-JP" sz="1400"/>
                <a:t>, </a:t>
              </a:r>
              <a:r>
                <a:rPr lang="ja-JP" altLang="en-US" sz="1400"/>
                <a:t>皮膜｝</a:t>
              </a:r>
              <a:endParaRPr kumimoji="1" lang="ja-JP" altLang="en-US" sz="1400"/>
            </a:p>
          </p:txBody>
        </p:sp>
        <p:sp>
          <p:nvSpPr>
            <p:cNvPr id="24" name="テキスト ボックス 23">
              <a:extLst>
                <a:ext uri="{FF2B5EF4-FFF2-40B4-BE49-F238E27FC236}">
                  <a16:creationId xmlns:a16="http://schemas.microsoft.com/office/drawing/2014/main" id="{5C6D827C-964E-83BC-B7F7-F5E99609A85C}"/>
                </a:ext>
              </a:extLst>
            </p:cNvPr>
            <p:cNvSpPr txBox="1"/>
            <p:nvPr/>
          </p:nvSpPr>
          <p:spPr>
            <a:xfrm>
              <a:off x="7285964" y="4681275"/>
              <a:ext cx="543739" cy="307777"/>
            </a:xfrm>
            <a:prstGeom prst="rect">
              <a:avLst/>
            </a:prstGeom>
            <a:noFill/>
          </p:spPr>
          <p:txBody>
            <a:bodyPr wrap="none" rtlCol="0">
              <a:spAutoFit/>
            </a:bodyPr>
            <a:lstStyle/>
            <a:p>
              <a:r>
                <a:rPr lang="ja-JP" altLang="en-US" sz="1400"/>
                <a:t>出荷</a:t>
              </a:r>
              <a:endParaRPr lang="en-US" altLang="ja-JP" sz="1400"/>
            </a:p>
          </p:txBody>
        </p:sp>
      </p:grpSp>
      <p:sp>
        <p:nvSpPr>
          <p:cNvPr id="25" name="角丸四角形 24">
            <a:extLst>
              <a:ext uri="{FF2B5EF4-FFF2-40B4-BE49-F238E27FC236}">
                <a16:creationId xmlns:a16="http://schemas.microsoft.com/office/drawing/2014/main" id="{12774B29-67C2-08E3-8C3C-7502F54AD2E8}"/>
              </a:ext>
            </a:extLst>
          </p:cNvPr>
          <p:cNvSpPr/>
          <p:nvPr/>
        </p:nvSpPr>
        <p:spPr>
          <a:xfrm>
            <a:off x="7022063" y="3429000"/>
            <a:ext cx="4611137" cy="2894544"/>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516F274B-0BC5-166D-0B2A-A1FC9C8924AE}"/>
              </a:ext>
            </a:extLst>
          </p:cNvPr>
          <p:cNvSpPr txBox="1"/>
          <p:nvPr/>
        </p:nvSpPr>
        <p:spPr>
          <a:xfrm>
            <a:off x="558800" y="3429000"/>
            <a:ext cx="1107996" cy="646331"/>
          </a:xfrm>
          <a:prstGeom prst="rect">
            <a:avLst/>
          </a:prstGeom>
          <a:noFill/>
        </p:spPr>
        <p:txBody>
          <a:bodyPr wrap="none" rtlCol="0">
            <a:spAutoFit/>
          </a:bodyPr>
          <a:lstStyle/>
          <a:p>
            <a:r>
              <a:rPr lang="ja-JP" altLang="en-US" u="sng"/>
              <a:t>金属加工</a:t>
            </a:r>
            <a:br>
              <a:rPr lang="en-US" altLang="ja-JP" u="sng"/>
            </a:br>
            <a:r>
              <a:rPr lang="ja-JP" altLang="en-US" u="sng"/>
              <a:t>システム</a:t>
            </a:r>
            <a:endParaRPr lang="en-US" altLang="ja-JP" u="sng"/>
          </a:p>
        </p:txBody>
      </p:sp>
      <p:sp>
        <p:nvSpPr>
          <p:cNvPr id="27" name="右矢印 26">
            <a:extLst>
              <a:ext uri="{FF2B5EF4-FFF2-40B4-BE49-F238E27FC236}">
                <a16:creationId xmlns:a16="http://schemas.microsoft.com/office/drawing/2014/main" id="{1381C8B5-CB82-638F-9103-443077DE13A8}"/>
              </a:ext>
            </a:extLst>
          </p:cNvPr>
          <p:cNvSpPr/>
          <p:nvPr/>
        </p:nvSpPr>
        <p:spPr>
          <a:xfrm>
            <a:off x="6026906" y="4649239"/>
            <a:ext cx="949158" cy="454066"/>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15BF7F2B-3F50-6C65-A310-C117A61E13F9}"/>
              </a:ext>
            </a:extLst>
          </p:cNvPr>
          <p:cNvSpPr txBox="1"/>
          <p:nvPr/>
        </p:nvSpPr>
        <p:spPr>
          <a:xfrm>
            <a:off x="5951888" y="4377096"/>
            <a:ext cx="1107996" cy="369332"/>
          </a:xfrm>
          <a:prstGeom prst="rect">
            <a:avLst/>
          </a:prstGeom>
          <a:noFill/>
        </p:spPr>
        <p:txBody>
          <a:bodyPr wrap="none" rtlCol="0">
            <a:spAutoFit/>
          </a:bodyPr>
          <a:lstStyle/>
          <a:p>
            <a:r>
              <a:rPr lang="ja-JP" altLang="en-US"/>
              <a:t>モデル化</a:t>
            </a:r>
            <a:endParaRPr lang="en-US" altLang="ja-JP"/>
          </a:p>
        </p:txBody>
      </p:sp>
    </p:spTree>
    <p:extLst>
      <p:ext uri="{BB962C8B-B14F-4D97-AF65-F5344CB8AC3E}">
        <p14:creationId xmlns:p14="http://schemas.microsoft.com/office/powerpoint/2010/main" val="2613985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36D30F-4C4F-DE7A-4944-BF75D9F276BF}"/>
              </a:ext>
            </a:extLst>
          </p:cNvPr>
          <p:cNvSpPr>
            <a:spLocks noGrp="1"/>
          </p:cNvSpPr>
          <p:nvPr>
            <p:ph type="title"/>
          </p:nvPr>
        </p:nvSpPr>
        <p:spPr/>
        <p:txBody>
          <a:bodyPr/>
          <a:lstStyle/>
          <a:p>
            <a:r>
              <a:rPr lang="en-US" altLang="ja-JP" dirty="0"/>
              <a:t>Pre-Marking</a:t>
            </a:r>
            <a:r>
              <a:rPr lang="ja-JP" altLang="en-US"/>
              <a:t>アクション</a:t>
            </a:r>
            <a:r>
              <a:rPr lang="en-US" altLang="ja-JP" dirty="0"/>
              <a:t> (PMA) </a:t>
            </a:r>
            <a:r>
              <a:rPr lang="ja-JP" altLang="en-US"/>
              <a:t>を用いた距離推定</a:t>
            </a:r>
            <a:endParaRPr kumimoji="1" lang="ja-JP" altLang="en-US"/>
          </a:p>
        </p:txBody>
      </p:sp>
      <p:sp>
        <p:nvSpPr>
          <p:cNvPr id="3" name="コンテンツ プレースホルダー 2">
            <a:extLst>
              <a:ext uri="{FF2B5EF4-FFF2-40B4-BE49-F238E27FC236}">
                <a16:creationId xmlns:a16="http://schemas.microsoft.com/office/drawing/2014/main" id="{4546DA20-02FE-06B5-BEFC-F0FACC6FB42E}"/>
              </a:ext>
            </a:extLst>
          </p:cNvPr>
          <p:cNvSpPr>
            <a:spLocks noGrp="1"/>
          </p:cNvSpPr>
          <p:nvPr>
            <p:ph idx="1"/>
          </p:nvPr>
        </p:nvSpPr>
        <p:spPr/>
        <p:txBody>
          <a:bodyPr/>
          <a:lstStyle/>
          <a:p>
            <a:pPr marL="0" indent="0">
              <a:buNone/>
            </a:pPr>
            <a:r>
              <a:rPr lang="ja-JP" altLang="en-US"/>
              <a:t>２通りの距離の過小評価の最大値</a:t>
            </a:r>
            <a:endParaRPr kumimoji="1" lang="en-US" altLang="ja-JP" dirty="0"/>
          </a:p>
          <a:p>
            <a:r>
              <a:rPr kumimoji="1" lang="en-US" altLang="ja-JP" dirty="0"/>
              <a:t>Marking</a:t>
            </a:r>
            <a:r>
              <a:rPr kumimoji="1" lang="ja-JP" altLang="en-US"/>
              <a:t>アクションまでの距離</a:t>
            </a:r>
            <a:endParaRPr kumimoji="1" lang="en-US" altLang="ja-JP" dirty="0"/>
          </a:p>
          <a:p>
            <a:pPr marL="457200" lvl="1" indent="0">
              <a:buNone/>
            </a:pPr>
            <a:r>
              <a:rPr lang="en-US" altLang="ja-JP" dirty="0"/>
              <a:t>SRA</a:t>
            </a:r>
            <a:r>
              <a:rPr lang="ja-JP" altLang="en-US"/>
              <a:t>による推定距離と同じ値</a:t>
            </a:r>
            <a:endParaRPr kumimoji="1" lang="en-US" altLang="ja-JP" dirty="0"/>
          </a:p>
          <a:p>
            <a:r>
              <a:rPr lang="ja-JP" altLang="en-US"/>
              <a:t>最も遠い</a:t>
            </a:r>
            <a:r>
              <a:rPr lang="en-US" altLang="ja-JP" dirty="0"/>
              <a:t>Pre-Marking</a:t>
            </a:r>
            <a:r>
              <a:rPr lang="ja-JP" altLang="en-US"/>
              <a:t>アクションまでの距離＋１</a:t>
            </a:r>
            <a:endParaRPr lang="en-US" altLang="ja-JP" dirty="0"/>
          </a:p>
          <a:p>
            <a:pPr marL="457200" lvl="1" indent="0">
              <a:buNone/>
            </a:pPr>
            <a:r>
              <a:rPr lang="ja-JP" altLang="en-US"/>
              <a:t>ボトルネックを解消後、すぐに</a:t>
            </a:r>
            <a:r>
              <a:rPr lang="en-US" altLang="ja-JP" dirty="0"/>
              <a:t>Marking</a:t>
            </a:r>
            <a:r>
              <a:rPr lang="ja-JP" altLang="en-US"/>
              <a:t>アクションが発火できる場合</a:t>
            </a:r>
            <a:endParaRPr lang="en-US" altLang="ja-JP" dirty="0"/>
          </a:p>
        </p:txBody>
      </p:sp>
      <p:sp>
        <p:nvSpPr>
          <p:cNvPr id="4" name="テキスト プレースホルダー 3">
            <a:extLst>
              <a:ext uri="{FF2B5EF4-FFF2-40B4-BE49-F238E27FC236}">
                <a16:creationId xmlns:a16="http://schemas.microsoft.com/office/drawing/2014/main" id="{04ACA4BF-691B-78FE-CC36-36B4E808431D}"/>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spTree>
    <p:extLst>
      <p:ext uri="{BB962C8B-B14F-4D97-AF65-F5344CB8AC3E}">
        <p14:creationId xmlns:p14="http://schemas.microsoft.com/office/powerpoint/2010/main" val="3666916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吹き出し 19">
            <a:extLst>
              <a:ext uri="{FF2B5EF4-FFF2-40B4-BE49-F238E27FC236}">
                <a16:creationId xmlns:a16="http://schemas.microsoft.com/office/drawing/2014/main" id="{432FB08C-FA42-A5D7-F11F-7748DC7E5AE0}"/>
              </a:ext>
            </a:extLst>
          </p:cNvPr>
          <p:cNvSpPr/>
          <p:nvPr/>
        </p:nvSpPr>
        <p:spPr>
          <a:xfrm>
            <a:off x="558800" y="5311571"/>
            <a:ext cx="2742980" cy="952929"/>
          </a:xfrm>
          <a:prstGeom prst="wedgeRoundRectCallout">
            <a:avLst>
              <a:gd name="adj1" fmla="val -35708"/>
              <a:gd name="adj2" fmla="val -117910"/>
              <a:gd name="adj3" fmla="val 16667"/>
            </a:avLst>
          </a:prstGeom>
          <a:solidFill>
            <a:schemeClr val="bg1"/>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PPMA</a:t>
            </a:r>
            <a:r>
              <a:rPr lang="en-US" altLang="ja-JP" dirty="0">
                <a:solidFill>
                  <a:schemeClr val="tx1"/>
                </a:solidFill>
              </a:rPr>
              <a:t>: </a:t>
            </a:r>
            <a:r>
              <a:rPr kumimoji="1" lang="en-US" altLang="ja-JP" dirty="0">
                <a:solidFill>
                  <a:schemeClr val="tx1"/>
                </a:solidFill>
              </a:rPr>
              <a:t>{</a:t>
            </a:r>
            <a:r>
              <a:rPr kumimoji="1" lang="ja-JP" altLang="en-US">
                <a:solidFill>
                  <a:schemeClr val="tx1"/>
                </a:solidFill>
              </a:rPr>
              <a:t>金属準備</a:t>
            </a:r>
            <a:r>
              <a:rPr kumimoji="1" lang="en-US" altLang="ja-JP" dirty="0">
                <a:solidFill>
                  <a:schemeClr val="tx1"/>
                </a:solidFill>
              </a:rPr>
              <a:t>, </a:t>
            </a:r>
            <a:r>
              <a:rPr kumimoji="1" lang="ja-JP" altLang="en-US">
                <a:solidFill>
                  <a:schemeClr val="tx1"/>
                </a:solidFill>
              </a:rPr>
              <a:t>成形</a:t>
            </a:r>
            <a:r>
              <a:rPr kumimoji="1" lang="en-US" altLang="ja-JP" dirty="0">
                <a:solidFill>
                  <a:schemeClr val="tx1"/>
                </a:solidFill>
              </a:rPr>
              <a:t>}</a:t>
            </a:r>
          </a:p>
          <a:p>
            <a:pPr algn="ctr"/>
            <a:r>
              <a:rPr lang="en-US" altLang="ja-JP" dirty="0">
                <a:solidFill>
                  <a:schemeClr val="tx1"/>
                </a:solidFill>
              </a:rPr>
              <a:t>SPMA: {</a:t>
            </a:r>
            <a:r>
              <a:rPr lang="ja-JP" altLang="en-US">
                <a:solidFill>
                  <a:schemeClr val="tx1"/>
                </a:solidFill>
              </a:rPr>
              <a:t>金属準備</a:t>
            </a:r>
            <a:r>
              <a:rPr lang="en-US" altLang="ja-JP" dirty="0">
                <a:solidFill>
                  <a:schemeClr val="tx1"/>
                </a:solidFill>
              </a:rPr>
              <a:t>, </a:t>
            </a:r>
            <a:r>
              <a:rPr lang="ja-JP" altLang="en-US">
                <a:solidFill>
                  <a:schemeClr val="tx1"/>
                </a:solidFill>
              </a:rPr>
              <a:t>溶解</a:t>
            </a:r>
            <a:r>
              <a:rPr lang="en-US" altLang="ja-JP" dirty="0">
                <a:solidFill>
                  <a:schemeClr val="tx1"/>
                </a:solidFill>
              </a:rPr>
              <a:t>}</a:t>
            </a: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5B3F678F-E466-867D-4BFF-B1FA3BB10821}"/>
              </a:ext>
            </a:extLst>
          </p:cNvPr>
          <p:cNvGrpSpPr/>
          <p:nvPr/>
        </p:nvGrpSpPr>
        <p:grpSpPr>
          <a:xfrm>
            <a:off x="5921781" y="3769200"/>
            <a:ext cx="5584300" cy="1227716"/>
            <a:chOff x="787709" y="3975632"/>
            <a:chExt cx="9704740" cy="2133600"/>
          </a:xfrm>
        </p:grpSpPr>
        <p:pic>
          <p:nvPicPr>
            <p:cNvPr id="42" name="図 41">
              <a:extLst>
                <a:ext uri="{FF2B5EF4-FFF2-40B4-BE49-F238E27FC236}">
                  <a16:creationId xmlns:a16="http://schemas.microsoft.com/office/drawing/2014/main" id="{409E2EA6-0E51-E4A3-3BA1-DEADEDE1BC05}"/>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43" name="角丸四角形 42">
              <a:extLst>
                <a:ext uri="{FF2B5EF4-FFF2-40B4-BE49-F238E27FC236}">
                  <a16:creationId xmlns:a16="http://schemas.microsoft.com/office/drawing/2014/main" id="{4462B1B8-B5D1-5D1C-A477-A9E932B85ED5}"/>
                </a:ext>
              </a:extLst>
            </p:cNvPr>
            <p:cNvSpPr/>
            <p:nvPr/>
          </p:nvSpPr>
          <p:spPr>
            <a:xfrm>
              <a:off x="787709" y="4142295"/>
              <a:ext cx="1990746"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sp>
          <p:nvSpPr>
            <p:cNvPr id="44" name="角丸四角形 43">
              <a:extLst>
                <a:ext uri="{FF2B5EF4-FFF2-40B4-BE49-F238E27FC236}">
                  <a16:creationId xmlns:a16="http://schemas.microsoft.com/office/drawing/2014/main" id="{1F217E8E-37A5-A112-900A-4DC3D0A33A3B}"/>
                </a:ext>
              </a:extLst>
            </p:cNvPr>
            <p:cNvSpPr/>
            <p:nvPr/>
          </p:nvSpPr>
          <p:spPr>
            <a:xfrm>
              <a:off x="2835864" y="4142293"/>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45" name="角丸四角形 44">
              <a:extLst>
                <a:ext uri="{FF2B5EF4-FFF2-40B4-BE49-F238E27FC236}">
                  <a16:creationId xmlns:a16="http://schemas.microsoft.com/office/drawing/2014/main" id="{359C6BDD-6014-130C-B863-3AE5F45D18BE}"/>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6" name="角丸四角形 45">
              <a:extLst>
                <a:ext uri="{FF2B5EF4-FFF2-40B4-BE49-F238E27FC236}">
                  <a16:creationId xmlns:a16="http://schemas.microsoft.com/office/drawing/2014/main" id="{32CF6237-34BE-E77D-0DE9-29166531527E}"/>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7" name="角丸四角形 46">
              <a:extLst>
                <a:ext uri="{FF2B5EF4-FFF2-40B4-BE49-F238E27FC236}">
                  <a16:creationId xmlns:a16="http://schemas.microsoft.com/office/drawing/2014/main" id="{9C6948EA-D4B0-5F19-E4F7-F469F56217CC}"/>
                </a:ext>
              </a:extLst>
            </p:cNvPr>
            <p:cNvSpPr/>
            <p:nvPr/>
          </p:nvSpPr>
          <p:spPr>
            <a:xfrm>
              <a:off x="8331404" y="4155796"/>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8" name="角丸四角形 47">
              <a:extLst>
                <a:ext uri="{FF2B5EF4-FFF2-40B4-BE49-F238E27FC236}">
                  <a16:creationId xmlns:a16="http://schemas.microsoft.com/office/drawing/2014/main" id="{F3278E17-AB8C-DD83-BB38-BAC7C077D7FD}"/>
                </a:ext>
              </a:extLst>
            </p:cNvPr>
            <p:cNvSpPr/>
            <p:nvPr/>
          </p:nvSpPr>
          <p:spPr>
            <a:xfrm>
              <a:off x="5052142" y="4137489"/>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49" name="角丸四角形 48">
              <a:extLst>
                <a:ext uri="{FF2B5EF4-FFF2-40B4-BE49-F238E27FC236}">
                  <a16:creationId xmlns:a16="http://schemas.microsoft.com/office/drawing/2014/main" id="{1432EB56-69CD-83AA-F426-FEB57CAA24BE}"/>
                </a:ext>
              </a:extLst>
            </p:cNvPr>
            <p:cNvSpPr/>
            <p:nvPr/>
          </p:nvSpPr>
          <p:spPr>
            <a:xfrm>
              <a:off x="3325467" y="5264708"/>
              <a:ext cx="2011582"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grpSp>
      <p:grpSp>
        <p:nvGrpSpPr>
          <p:cNvPr id="73" name="グループ化 72">
            <a:extLst>
              <a:ext uri="{FF2B5EF4-FFF2-40B4-BE49-F238E27FC236}">
                <a16:creationId xmlns:a16="http://schemas.microsoft.com/office/drawing/2014/main" id="{C543F9E2-0E16-8711-0CBE-6499D58576A7}"/>
              </a:ext>
            </a:extLst>
          </p:cNvPr>
          <p:cNvGrpSpPr/>
          <p:nvPr/>
        </p:nvGrpSpPr>
        <p:grpSpPr>
          <a:xfrm>
            <a:off x="6244442" y="5245200"/>
            <a:ext cx="5261639" cy="1227716"/>
            <a:chOff x="6244442" y="1954158"/>
            <a:chExt cx="5261639" cy="1227716"/>
          </a:xfrm>
        </p:grpSpPr>
        <p:grpSp>
          <p:nvGrpSpPr>
            <p:cNvPr id="74" name="グループ化 73">
              <a:extLst>
                <a:ext uri="{FF2B5EF4-FFF2-40B4-BE49-F238E27FC236}">
                  <a16:creationId xmlns:a16="http://schemas.microsoft.com/office/drawing/2014/main" id="{8C7C0620-1BF4-17B2-DE89-25766A7B0712}"/>
                </a:ext>
              </a:extLst>
            </p:cNvPr>
            <p:cNvGrpSpPr/>
            <p:nvPr/>
          </p:nvGrpSpPr>
          <p:grpSpPr>
            <a:xfrm>
              <a:off x="6244442" y="1954158"/>
              <a:ext cx="5261639" cy="1227716"/>
              <a:chOff x="6244442" y="1954158"/>
              <a:chExt cx="5261639" cy="1227716"/>
            </a:xfrm>
          </p:grpSpPr>
          <p:grpSp>
            <p:nvGrpSpPr>
              <p:cNvPr id="77" name="グループ化 76">
                <a:extLst>
                  <a:ext uri="{FF2B5EF4-FFF2-40B4-BE49-F238E27FC236}">
                    <a16:creationId xmlns:a16="http://schemas.microsoft.com/office/drawing/2014/main" id="{7BF00C40-C61A-A04A-3FFF-02622094DACA}"/>
                  </a:ext>
                </a:extLst>
              </p:cNvPr>
              <p:cNvGrpSpPr/>
              <p:nvPr/>
            </p:nvGrpSpPr>
            <p:grpSpPr>
              <a:xfrm>
                <a:off x="6244442" y="1954158"/>
                <a:ext cx="5261639" cy="1227716"/>
                <a:chOff x="1348449" y="3975632"/>
                <a:chExt cx="9144000" cy="2133600"/>
              </a:xfrm>
            </p:grpSpPr>
            <p:pic>
              <p:nvPicPr>
                <p:cNvPr id="80" name="図 79">
                  <a:extLst>
                    <a:ext uri="{FF2B5EF4-FFF2-40B4-BE49-F238E27FC236}">
                      <a16:creationId xmlns:a16="http://schemas.microsoft.com/office/drawing/2014/main" id="{073E85C1-806B-D373-BF69-4AE9EDC32685}"/>
                    </a:ext>
                  </a:extLst>
                </p:cNvPr>
                <p:cNvPicPr>
                  <a:picLocks noChangeAspect="1"/>
                </p:cNvPicPr>
                <p:nvPr/>
              </p:nvPicPr>
              <p:blipFill>
                <a:blip r:embed="rId3">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81" name="角丸四角形 80">
                  <a:extLst>
                    <a:ext uri="{FF2B5EF4-FFF2-40B4-BE49-F238E27FC236}">
                      <a16:creationId xmlns:a16="http://schemas.microsoft.com/office/drawing/2014/main" id="{3C7B8070-F5E5-7D6D-FB0C-9DF608871FC9}"/>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2" name="角丸四角形 81">
                  <a:extLst>
                    <a:ext uri="{FF2B5EF4-FFF2-40B4-BE49-F238E27FC236}">
                      <a16:creationId xmlns:a16="http://schemas.microsoft.com/office/drawing/2014/main" id="{BFB94A33-389D-AABB-449B-69E8B1D31899}"/>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3" name="角丸四角形 82">
                  <a:extLst>
                    <a:ext uri="{FF2B5EF4-FFF2-40B4-BE49-F238E27FC236}">
                      <a16:creationId xmlns:a16="http://schemas.microsoft.com/office/drawing/2014/main" id="{89C4DC69-2BB8-D4AB-85F0-D3006AD6AA80}"/>
                    </a:ext>
                  </a:extLst>
                </p:cNvPr>
                <p:cNvSpPr/>
                <p:nvPr/>
              </p:nvSpPr>
              <p:spPr>
                <a:xfrm>
                  <a:off x="8331404" y="4139412"/>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78" name="角丸四角形 77">
                <a:extLst>
                  <a:ext uri="{FF2B5EF4-FFF2-40B4-BE49-F238E27FC236}">
                    <a16:creationId xmlns:a16="http://schemas.microsoft.com/office/drawing/2014/main" id="{F6E19669-D4C8-080E-AD7A-E93534EFAD0D}"/>
                  </a:ext>
                </a:extLst>
              </p:cNvPr>
              <p:cNvSpPr/>
              <p:nvPr/>
            </p:nvSpPr>
            <p:spPr>
              <a:xfrm>
                <a:off x="8644886" y="2050017"/>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9" name="角丸四角形 78">
                <a:extLst>
                  <a:ext uri="{FF2B5EF4-FFF2-40B4-BE49-F238E27FC236}">
                    <a16:creationId xmlns:a16="http://schemas.microsoft.com/office/drawing/2014/main" id="{9DE1DAFB-39FB-EBF1-1C9E-350337588D1B}"/>
                  </a:ext>
                </a:extLst>
              </p:cNvPr>
              <p:cNvSpPr/>
              <p:nvPr/>
            </p:nvSpPr>
            <p:spPr>
              <a:xfrm>
                <a:off x="7372528" y="2050016"/>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75" name="角丸四角形 74">
              <a:extLst>
                <a:ext uri="{FF2B5EF4-FFF2-40B4-BE49-F238E27FC236}">
                  <a16:creationId xmlns:a16="http://schemas.microsoft.com/office/drawing/2014/main" id="{1C669107-60D7-D32E-54EF-97786C862F69}"/>
                </a:ext>
              </a:extLst>
            </p:cNvPr>
            <p:cNvSpPr/>
            <p:nvPr/>
          </p:nvSpPr>
          <p:spPr>
            <a:xfrm>
              <a:off x="7372528" y="2673442"/>
              <a:ext cx="822854"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sp>
          <p:nvSpPr>
            <p:cNvPr id="76" name="角丸四角形 75">
              <a:extLst>
                <a:ext uri="{FF2B5EF4-FFF2-40B4-BE49-F238E27FC236}">
                  <a16:creationId xmlns:a16="http://schemas.microsoft.com/office/drawing/2014/main" id="{6CB370B9-7FF2-B368-A6EC-58BE6FF6ED1A}"/>
                </a:ext>
              </a:extLst>
            </p:cNvPr>
            <p:cNvSpPr/>
            <p:nvPr/>
          </p:nvSpPr>
          <p:spPr>
            <a:xfrm>
              <a:off x="6244442" y="2050059"/>
              <a:ext cx="822854" cy="2188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grpSp>
      <p:grpSp>
        <p:nvGrpSpPr>
          <p:cNvPr id="62" name="グループ化 61">
            <a:extLst>
              <a:ext uri="{FF2B5EF4-FFF2-40B4-BE49-F238E27FC236}">
                <a16:creationId xmlns:a16="http://schemas.microsoft.com/office/drawing/2014/main" id="{CD47C04E-3521-BF2E-5F98-F7D41427EAB0}"/>
              </a:ext>
            </a:extLst>
          </p:cNvPr>
          <p:cNvGrpSpPr/>
          <p:nvPr/>
        </p:nvGrpSpPr>
        <p:grpSpPr>
          <a:xfrm>
            <a:off x="6244442" y="2293200"/>
            <a:ext cx="5261639" cy="1227716"/>
            <a:chOff x="6244442" y="1954158"/>
            <a:chExt cx="5261639" cy="1227716"/>
          </a:xfrm>
        </p:grpSpPr>
        <p:grpSp>
          <p:nvGrpSpPr>
            <p:cNvPr id="63" name="グループ化 62">
              <a:extLst>
                <a:ext uri="{FF2B5EF4-FFF2-40B4-BE49-F238E27FC236}">
                  <a16:creationId xmlns:a16="http://schemas.microsoft.com/office/drawing/2014/main" id="{2AA9EE98-6B65-1E27-DB2E-496CA72F2A18}"/>
                </a:ext>
              </a:extLst>
            </p:cNvPr>
            <p:cNvGrpSpPr/>
            <p:nvPr/>
          </p:nvGrpSpPr>
          <p:grpSpPr>
            <a:xfrm>
              <a:off x="6244442" y="1954158"/>
              <a:ext cx="5261639" cy="1227716"/>
              <a:chOff x="1348449" y="3975632"/>
              <a:chExt cx="9144000" cy="2133600"/>
            </a:xfrm>
          </p:grpSpPr>
          <p:pic>
            <p:nvPicPr>
              <p:cNvPr id="68" name="図 67">
                <a:extLst>
                  <a:ext uri="{FF2B5EF4-FFF2-40B4-BE49-F238E27FC236}">
                    <a16:creationId xmlns:a16="http://schemas.microsoft.com/office/drawing/2014/main" id="{25523DA2-2F65-765D-722B-2B4201D7F339}"/>
                  </a:ext>
                </a:extLst>
              </p:cNvPr>
              <p:cNvPicPr>
                <a:picLocks noChangeAspect="1"/>
              </p:cNvPicPr>
              <p:nvPr/>
            </p:nvPicPr>
            <p:blipFill>
              <a:blip r:embed="rId3">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69" name="角丸四角形 68">
                <a:extLst>
                  <a:ext uri="{FF2B5EF4-FFF2-40B4-BE49-F238E27FC236}">
                    <a16:creationId xmlns:a16="http://schemas.microsoft.com/office/drawing/2014/main" id="{A73C3FF2-400B-0DF5-0EC1-FDA23E6188B7}"/>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0" name="角丸四角形 69">
                <a:extLst>
                  <a:ext uri="{FF2B5EF4-FFF2-40B4-BE49-F238E27FC236}">
                    <a16:creationId xmlns:a16="http://schemas.microsoft.com/office/drawing/2014/main" id="{176214DA-91A5-013A-A567-C67DDFC72FD2}"/>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1" name="角丸四角形 70">
                <a:extLst>
                  <a:ext uri="{FF2B5EF4-FFF2-40B4-BE49-F238E27FC236}">
                    <a16:creationId xmlns:a16="http://schemas.microsoft.com/office/drawing/2014/main" id="{B8C5993F-5257-9CC6-7B49-A74077E5A021}"/>
                  </a:ext>
                </a:extLst>
              </p:cNvPr>
              <p:cNvSpPr/>
              <p:nvPr/>
            </p:nvSpPr>
            <p:spPr>
              <a:xfrm>
                <a:off x="8331404" y="4139412"/>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64" name="角丸四角形 63">
              <a:extLst>
                <a:ext uri="{FF2B5EF4-FFF2-40B4-BE49-F238E27FC236}">
                  <a16:creationId xmlns:a16="http://schemas.microsoft.com/office/drawing/2014/main" id="{973DA974-0F3C-D25E-BB9A-A738F84350BF}"/>
                </a:ext>
              </a:extLst>
            </p:cNvPr>
            <p:cNvSpPr/>
            <p:nvPr/>
          </p:nvSpPr>
          <p:spPr>
            <a:xfrm>
              <a:off x="8644886" y="2050017"/>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65" name="角丸四角形 64">
              <a:extLst>
                <a:ext uri="{FF2B5EF4-FFF2-40B4-BE49-F238E27FC236}">
                  <a16:creationId xmlns:a16="http://schemas.microsoft.com/office/drawing/2014/main" id="{8FFC07D5-90AF-C0D6-ED22-B3A590878E33}"/>
                </a:ext>
              </a:extLst>
            </p:cNvPr>
            <p:cNvSpPr/>
            <p:nvPr/>
          </p:nvSpPr>
          <p:spPr>
            <a:xfrm>
              <a:off x="7372528" y="2050016"/>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66" name="角丸四角形 65">
              <a:extLst>
                <a:ext uri="{FF2B5EF4-FFF2-40B4-BE49-F238E27FC236}">
                  <a16:creationId xmlns:a16="http://schemas.microsoft.com/office/drawing/2014/main" id="{3D89DDF7-1C68-DE1E-3628-9EF412C33A35}"/>
                </a:ext>
              </a:extLst>
            </p:cNvPr>
            <p:cNvSpPr/>
            <p:nvPr/>
          </p:nvSpPr>
          <p:spPr>
            <a:xfrm>
              <a:off x="6739574" y="2050015"/>
              <a:ext cx="284400" cy="2188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67" name="角丸四角形 66">
              <a:extLst>
                <a:ext uri="{FF2B5EF4-FFF2-40B4-BE49-F238E27FC236}">
                  <a16:creationId xmlns:a16="http://schemas.microsoft.com/office/drawing/2014/main" id="{A6290321-BBF9-FB0D-D88E-F2E01539FDDE}"/>
                </a:ext>
              </a:extLst>
            </p:cNvPr>
            <p:cNvSpPr/>
            <p:nvPr/>
          </p:nvSpPr>
          <p:spPr>
            <a:xfrm>
              <a:off x="7372528" y="2673442"/>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cxnSp>
        <p:nvCxnSpPr>
          <p:cNvPr id="96" name="直線矢印コネクタ 95">
            <a:extLst>
              <a:ext uri="{FF2B5EF4-FFF2-40B4-BE49-F238E27FC236}">
                <a16:creationId xmlns:a16="http://schemas.microsoft.com/office/drawing/2014/main" id="{D6FFAC52-92AC-66CA-661F-E8A6324DBDE0}"/>
              </a:ext>
            </a:extLst>
          </p:cNvPr>
          <p:cNvCxnSpPr>
            <a:cxnSpLocks/>
            <a:stCxn id="71" idx="2"/>
          </p:cNvCxnSpPr>
          <p:nvPr/>
        </p:nvCxnSpPr>
        <p:spPr>
          <a:xfrm flipH="1">
            <a:off x="3301780" y="2606317"/>
            <a:ext cx="7102993" cy="335816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6BD6EA77-6D76-F068-D7EA-16793FB93B45}"/>
              </a:ext>
            </a:extLst>
          </p:cNvPr>
          <p:cNvCxnSpPr>
            <a:cxnSpLocks/>
            <a:stCxn id="66" idx="2"/>
          </p:cNvCxnSpPr>
          <p:nvPr/>
        </p:nvCxnSpPr>
        <p:spPr>
          <a:xfrm flipH="1">
            <a:off x="3301780" y="2607932"/>
            <a:ext cx="3579994" cy="335655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98A33B7-614A-3660-D248-5D4CF06D1598}"/>
              </a:ext>
            </a:extLst>
          </p:cNvPr>
          <p:cNvCxnSpPr>
            <a:cxnSpLocks/>
            <a:stCxn id="43" idx="2"/>
          </p:cNvCxnSpPr>
          <p:nvPr/>
        </p:nvCxnSpPr>
        <p:spPr>
          <a:xfrm flipH="1">
            <a:off x="3301780" y="4083976"/>
            <a:ext cx="3192759" cy="188050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C4EA526-6537-599D-AAEA-624ACD401D0B}"/>
              </a:ext>
            </a:extLst>
          </p:cNvPr>
          <p:cNvCxnSpPr>
            <a:cxnSpLocks/>
            <a:stCxn id="47" idx="2"/>
          </p:cNvCxnSpPr>
          <p:nvPr/>
        </p:nvCxnSpPr>
        <p:spPr>
          <a:xfrm flipH="1">
            <a:off x="3320799" y="4091745"/>
            <a:ext cx="7083974" cy="187273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5" name="グループ化 4">
            <a:extLst>
              <a:ext uri="{FF2B5EF4-FFF2-40B4-BE49-F238E27FC236}">
                <a16:creationId xmlns:a16="http://schemas.microsoft.com/office/drawing/2014/main" id="{49AC3323-56A1-75EF-E390-B6975706EF6F}"/>
              </a:ext>
            </a:extLst>
          </p:cNvPr>
          <p:cNvGrpSpPr/>
          <p:nvPr/>
        </p:nvGrpSpPr>
        <p:grpSpPr>
          <a:xfrm>
            <a:off x="558000" y="2293002"/>
            <a:ext cx="5333725" cy="1227716"/>
            <a:chOff x="1223180" y="4376479"/>
            <a:chExt cx="9269269" cy="2133600"/>
          </a:xfrm>
        </p:grpSpPr>
        <p:pic>
          <p:nvPicPr>
            <p:cNvPr id="6" name="図 5">
              <a:extLst>
                <a:ext uri="{FF2B5EF4-FFF2-40B4-BE49-F238E27FC236}">
                  <a16:creationId xmlns:a16="http://schemas.microsoft.com/office/drawing/2014/main" id="{7C17A728-9915-2433-A92B-CA639179C47A}"/>
                </a:ext>
              </a:extLst>
            </p:cNvPr>
            <p:cNvPicPr>
              <a:picLocks noChangeAspect="1"/>
            </p:cNvPicPr>
            <p:nvPr/>
          </p:nvPicPr>
          <p:blipFill>
            <a:blip r:embed="rId3">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7" name="角丸四角形 6">
              <a:extLst>
                <a:ext uri="{FF2B5EF4-FFF2-40B4-BE49-F238E27FC236}">
                  <a16:creationId xmlns:a16="http://schemas.microsoft.com/office/drawing/2014/main" id="{DC450396-28D4-9C77-A531-E29E871A14A6}"/>
                </a:ext>
              </a:extLst>
            </p:cNvPr>
            <p:cNvSpPr/>
            <p:nvPr/>
          </p:nvSpPr>
          <p:spPr>
            <a:xfrm>
              <a:off x="1223180" y="4543738"/>
              <a:ext cx="1373535"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8" name="角丸四角形 7">
              <a:extLst>
                <a:ext uri="{FF2B5EF4-FFF2-40B4-BE49-F238E27FC236}">
                  <a16:creationId xmlns:a16="http://schemas.microsoft.com/office/drawing/2014/main" id="{E921FB6D-71AC-C679-8DAC-F651E93AD61D}"/>
                </a:ext>
              </a:extLst>
            </p:cNvPr>
            <p:cNvSpPr/>
            <p:nvPr/>
          </p:nvSpPr>
          <p:spPr>
            <a:xfrm>
              <a:off x="3321069" y="454373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9" name="角丸四角形 8">
              <a:extLst>
                <a:ext uri="{FF2B5EF4-FFF2-40B4-BE49-F238E27FC236}">
                  <a16:creationId xmlns:a16="http://schemas.microsoft.com/office/drawing/2014/main" id="{94D7E2A6-65DC-E5BC-6641-B3DE1AAF0D0A}"/>
                </a:ext>
              </a:extLst>
            </p:cNvPr>
            <p:cNvSpPr/>
            <p:nvPr/>
          </p:nvSpPr>
          <p:spPr>
            <a:xfrm>
              <a:off x="4414496"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0" name="角丸四角形 9">
              <a:extLst>
                <a:ext uri="{FF2B5EF4-FFF2-40B4-BE49-F238E27FC236}">
                  <a16:creationId xmlns:a16="http://schemas.microsoft.com/office/drawing/2014/main" id="{398E113D-ECB0-39D8-7BBA-2E49FD5C343E}"/>
                </a:ext>
              </a:extLst>
            </p:cNvPr>
            <p:cNvSpPr/>
            <p:nvPr/>
          </p:nvSpPr>
          <p:spPr>
            <a:xfrm>
              <a:off x="5529822"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1" name="角丸四角形 10">
              <a:extLst>
                <a:ext uri="{FF2B5EF4-FFF2-40B4-BE49-F238E27FC236}">
                  <a16:creationId xmlns:a16="http://schemas.microsoft.com/office/drawing/2014/main" id="{2733505C-4164-DAC3-4434-1713FF6155F9}"/>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2" name="角丸四角形 11">
              <a:extLst>
                <a:ext uri="{FF2B5EF4-FFF2-40B4-BE49-F238E27FC236}">
                  <a16:creationId xmlns:a16="http://schemas.microsoft.com/office/drawing/2014/main" id="{56ECB543-6382-FE03-06BB-17ADF81388F3}"/>
                </a:ext>
              </a:extLst>
            </p:cNvPr>
            <p:cNvSpPr/>
            <p:nvPr/>
          </p:nvSpPr>
          <p:spPr>
            <a:xfrm>
              <a:off x="7843696" y="4548197"/>
              <a:ext cx="979601" cy="364847"/>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13" name="角丸四角形 12">
              <a:extLst>
                <a:ext uri="{FF2B5EF4-FFF2-40B4-BE49-F238E27FC236}">
                  <a16:creationId xmlns:a16="http://schemas.microsoft.com/office/drawing/2014/main" id="{C7ACA007-470E-9554-E167-7096D401798F}"/>
                </a:ext>
              </a:extLst>
            </p:cNvPr>
            <p:cNvSpPr/>
            <p:nvPr/>
          </p:nvSpPr>
          <p:spPr>
            <a:xfrm>
              <a:off x="9436994" y="4538933"/>
              <a:ext cx="494715"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grpSp>
      <p:cxnSp>
        <p:nvCxnSpPr>
          <p:cNvPr id="24" name="直線矢印コネクタ 23">
            <a:extLst>
              <a:ext uri="{FF2B5EF4-FFF2-40B4-BE49-F238E27FC236}">
                <a16:creationId xmlns:a16="http://schemas.microsoft.com/office/drawing/2014/main" id="{F1E3D4ED-5BDB-72CA-F02F-3D7055DCC4D7}"/>
              </a:ext>
            </a:extLst>
          </p:cNvPr>
          <p:cNvCxnSpPr>
            <a:cxnSpLocks/>
            <a:stCxn id="7" idx="2"/>
          </p:cNvCxnSpPr>
          <p:nvPr/>
        </p:nvCxnSpPr>
        <p:spPr>
          <a:xfrm>
            <a:off x="953180" y="2608121"/>
            <a:ext cx="1373708" cy="27034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A9A48EF-DE7A-036E-726B-015C88764645}"/>
              </a:ext>
            </a:extLst>
          </p:cNvPr>
          <p:cNvCxnSpPr>
            <a:cxnSpLocks/>
            <a:stCxn id="12" idx="2"/>
          </p:cNvCxnSpPr>
          <p:nvPr/>
        </p:nvCxnSpPr>
        <p:spPr>
          <a:xfrm flipH="1">
            <a:off x="2326888" y="2601752"/>
            <a:ext cx="2322532" cy="270981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4B1D1B0F-E2F1-4BA4-0DB5-E47382FDCB83}"/>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0315FC8F-9EF5-DE2F-FC68-E5BC17EC6E8B}"/>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F475010A-AE3F-B4BA-FAFB-6384B6D34735}"/>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7641B723-01D0-185D-F575-948492B5DFD5}"/>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E0885488-ADAE-B204-DDB1-DB2A3CD74B5E}"/>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F4390338-BF0D-B3E2-09D1-AF1603AC101D}"/>
              </a:ext>
            </a:extLst>
          </p:cNvPr>
          <p:cNvCxnSpPr>
            <a:cxnSpLocks/>
            <a:stCxn id="15" idx="6"/>
            <a:endCxn id="19" idx="1"/>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6DF2C091-5536-1650-1E50-EFBF19F71C35}"/>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sp>
        <p:nvSpPr>
          <p:cNvPr id="19" name="角丸四角形 18">
            <a:extLst>
              <a:ext uri="{FF2B5EF4-FFF2-40B4-BE49-F238E27FC236}">
                <a16:creationId xmlns:a16="http://schemas.microsoft.com/office/drawing/2014/main" id="{E5F3475E-9844-75D9-8356-AA65E05B7DA4}"/>
              </a:ext>
            </a:extLst>
          </p:cNvPr>
          <p:cNvSpPr/>
          <p:nvPr/>
        </p:nvSpPr>
        <p:spPr>
          <a:xfrm>
            <a:off x="1667070" y="4077319"/>
            <a:ext cx="2945874"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max(2, </a:t>
            </a:r>
            <a:r>
              <a:rPr lang="en-US" altLang="ja-JP" dirty="0"/>
              <a:t>max(2, 1)+1</a:t>
            </a:r>
            <a:r>
              <a:rPr kumimoji="1" lang="en-US" altLang="ja-JP" dirty="0"/>
              <a:t>) = 3</a:t>
            </a:r>
            <a:endParaRPr kumimoji="1" lang="ja-JP" altLang="en-US"/>
          </a:p>
        </p:txBody>
      </p:sp>
      <p:sp>
        <p:nvSpPr>
          <p:cNvPr id="37" name="テキスト ボックス 36">
            <a:extLst>
              <a:ext uri="{FF2B5EF4-FFF2-40B4-BE49-F238E27FC236}">
                <a16:creationId xmlns:a16="http://schemas.microsoft.com/office/drawing/2014/main" id="{F3EFF717-8509-31CB-63F9-CF549A1E3109}"/>
              </a:ext>
            </a:extLst>
          </p:cNvPr>
          <p:cNvSpPr txBox="1"/>
          <p:nvPr/>
        </p:nvSpPr>
        <p:spPr>
          <a:xfrm>
            <a:off x="1667070" y="4402793"/>
            <a:ext cx="4105611" cy="584775"/>
          </a:xfrm>
          <a:prstGeom prst="rect">
            <a:avLst/>
          </a:prstGeom>
          <a:noFill/>
        </p:spPr>
        <p:txBody>
          <a:bodyPr wrap="none" rtlCol="0">
            <a:spAutoFit/>
          </a:bodyPr>
          <a:lstStyle/>
          <a:p>
            <a:r>
              <a:rPr kumimoji="1" lang="en-US" altLang="ja-JP" sz="1600" dirty="0"/>
              <a:t>Marking</a:t>
            </a:r>
            <a:r>
              <a:rPr kumimoji="1" lang="ja-JP" altLang="en-US" sz="1600"/>
              <a:t>アクションまでの距離と、</a:t>
            </a:r>
            <a:endParaRPr kumimoji="1" lang="en-US" altLang="ja-JP" sz="1600" dirty="0"/>
          </a:p>
          <a:p>
            <a:r>
              <a:rPr kumimoji="1" lang="ja-JP" altLang="en-US" sz="1600"/>
              <a:t>各</a:t>
            </a:r>
            <a:r>
              <a:rPr kumimoji="1" lang="en-US" altLang="ja-JP" sz="1600" dirty="0"/>
              <a:t>PMA</a:t>
            </a:r>
            <a:r>
              <a:rPr kumimoji="1" lang="ja-JP" altLang="en-US" sz="1600"/>
              <a:t>までの距離の最大値＋１、の最大値</a:t>
            </a:r>
          </a:p>
        </p:txBody>
      </p:sp>
      <p:sp>
        <p:nvSpPr>
          <p:cNvPr id="38" name="テキスト ボックス 37">
            <a:extLst>
              <a:ext uri="{FF2B5EF4-FFF2-40B4-BE49-F238E27FC236}">
                <a16:creationId xmlns:a16="http://schemas.microsoft.com/office/drawing/2014/main" id="{0A494289-9C54-9D91-2B6C-CFA0FBB7252E}"/>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sp>
        <p:nvSpPr>
          <p:cNvPr id="50" name="テキスト ボックス 49">
            <a:extLst>
              <a:ext uri="{FF2B5EF4-FFF2-40B4-BE49-F238E27FC236}">
                <a16:creationId xmlns:a16="http://schemas.microsoft.com/office/drawing/2014/main" id="{175A89BF-006C-5FC4-FE5F-2C491A4F4458}"/>
              </a:ext>
            </a:extLst>
          </p:cNvPr>
          <p:cNvSpPr txBox="1"/>
          <p:nvPr/>
        </p:nvSpPr>
        <p:spPr>
          <a:xfrm>
            <a:off x="6099078" y="2010518"/>
            <a:ext cx="2326278"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lang="ja-JP" altLang="en-US" sz="2000" b="1">
                <a:latin typeface="+mn-ea"/>
              </a:rPr>
              <a:t>金属準備</a:t>
            </a:r>
            <a:endParaRPr kumimoji="1" lang="ja-JP" altLang="en-US" sz="2000" b="1">
              <a:latin typeface="+mn-ea"/>
            </a:endParaRPr>
          </a:p>
        </p:txBody>
      </p:sp>
      <p:sp>
        <p:nvSpPr>
          <p:cNvPr id="72" name="テキスト ボックス 71">
            <a:extLst>
              <a:ext uri="{FF2B5EF4-FFF2-40B4-BE49-F238E27FC236}">
                <a16:creationId xmlns:a16="http://schemas.microsoft.com/office/drawing/2014/main" id="{8647AE5F-FBF6-5D10-993F-1477B2B8CB09}"/>
              </a:ext>
            </a:extLst>
          </p:cNvPr>
          <p:cNvSpPr txBox="1"/>
          <p:nvPr/>
        </p:nvSpPr>
        <p:spPr>
          <a:xfrm>
            <a:off x="6098400" y="3485208"/>
            <a:ext cx="1813317"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kumimoji="1" lang="ja-JP" altLang="en-US" sz="2000" b="1">
                <a:latin typeface="+mn-ea"/>
              </a:rPr>
              <a:t>成形</a:t>
            </a:r>
          </a:p>
        </p:txBody>
      </p:sp>
      <p:sp>
        <p:nvSpPr>
          <p:cNvPr id="85" name="テキスト ボックス 84">
            <a:extLst>
              <a:ext uri="{FF2B5EF4-FFF2-40B4-BE49-F238E27FC236}">
                <a16:creationId xmlns:a16="http://schemas.microsoft.com/office/drawing/2014/main" id="{44FBB223-E564-2C5A-484C-110690D45F70}"/>
              </a:ext>
            </a:extLst>
          </p:cNvPr>
          <p:cNvSpPr txBox="1"/>
          <p:nvPr/>
        </p:nvSpPr>
        <p:spPr>
          <a:xfrm>
            <a:off x="6098400" y="4960800"/>
            <a:ext cx="1813317"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lang="ja-JP" altLang="en-US" sz="2000" b="1">
                <a:latin typeface="+mn-ea"/>
              </a:rPr>
              <a:t>溶解</a:t>
            </a:r>
            <a:endParaRPr kumimoji="1" lang="ja-JP" altLang="en-US" sz="2000" b="1">
              <a:latin typeface="+mn-ea"/>
            </a:endParaRPr>
          </a:p>
        </p:txBody>
      </p:sp>
      <p:cxnSp>
        <p:nvCxnSpPr>
          <p:cNvPr id="90" name="直線矢印コネクタ 89">
            <a:extLst>
              <a:ext uri="{FF2B5EF4-FFF2-40B4-BE49-F238E27FC236}">
                <a16:creationId xmlns:a16="http://schemas.microsoft.com/office/drawing/2014/main" id="{DFB90155-1AF6-FD8B-E9B9-2BC3DBE66504}"/>
              </a:ext>
            </a:extLst>
          </p:cNvPr>
          <p:cNvCxnSpPr>
            <a:cxnSpLocks/>
            <a:stCxn id="83" idx="1"/>
          </p:cNvCxnSpPr>
          <p:nvPr/>
        </p:nvCxnSpPr>
        <p:spPr>
          <a:xfrm flipH="1">
            <a:off x="3301780" y="5448880"/>
            <a:ext cx="6960793" cy="51560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id="{DDD23D38-1432-F5BE-6013-8058B56C73E0}"/>
              </a:ext>
            </a:extLst>
          </p:cNvPr>
          <p:cNvCxnSpPr>
            <a:cxnSpLocks/>
            <a:stCxn id="76" idx="1"/>
          </p:cNvCxnSpPr>
          <p:nvPr/>
        </p:nvCxnSpPr>
        <p:spPr>
          <a:xfrm flipH="1">
            <a:off x="3301780" y="5450539"/>
            <a:ext cx="2942662" cy="5139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321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446AA-1BAB-3821-DB2A-0C820339E9BE}"/>
            </a:ext>
          </a:extLst>
        </p:cNvPr>
        <p:cNvGrpSpPr/>
        <p:nvPr/>
      </p:nvGrpSpPr>
      <p:grpSpPr>
        <a:xfrm>
          <a:off x="0" y="0"/>
          <a:ext cx="0" cy="0"/>
          <a:chOff x="0" y="0"/>
          <a:chExt cx="0" cy="0"/>
        </a:xfrm>
      </p:grpSpPr>
      <p:grpSp>
        <p:nvGrpSpPr>
          <p:cNvPr id="34" name="グループ化 33">
            <a:extLst>
              <a:ext uri="{FF2B5EF4-FFF2-40B4-BE49-F238E27FC236}">
                <a16:creationId xmlns:a16="http://schemas.microsoft.com/office/drawing/2014/main" id="{0DF25117-C298-016A-2D3F-4821D8A794BF}"/>
              </a:ext>
            </a:extLst>
          </p:cNvPr>
          <p:cNvGrpSpPr/>
          <p:nvPr/>
        </p:nvGrpSpPr>
        <p:grpSpPr>
          <a:xfrm>
            <a:off x="558000" y="2293200"/>
            <a:ext cx="5333725" cy="1227716"/>
            <a:chOff x="1223180" y="4376479"/>
            <a:chExt cx="9269269" cy="2133600"/>
          </a:xfrm>
        </p:grpSpPr>
        <p:pic>
          <p:nvPicPr>
            <p:cNvPr id="35" name="図 34">
              <a:extLst>
                <a:ext uri="{FF2B5EF4-FFF2-40B4-BE49-F238E27FC236}">
                  <a16:creationId xmlns:a16="http://schemas.microsoft.com/office/drawing/2014/main" id="{F67D1015-9A5E-9550-A35F-17F1E5F8821D}"/>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36" name="角丸四角形 35">
              <a:extLst>
                <a:ext uri="{FF2B5EF4-FFF2-40B4-BE49-F238E27FC236}">
                  <a16:creationId xmlns:a16="http://schemas.microsoft.com/office/drawing/2014/main" id="{2C36C461-D0E2-6C8C-E94B-E322CE621448}"/>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37" name="角丸四角形 36">
              <a:extLst>
                <a:ext uri="{FF2B5EF4-FFF2-40B4-BE49-F238E27FC236}">
                  <a16:creationId xmlns:a16="http://schemas.microsoft.com/office/drawing/2014/main" id="{D15E49EB-2758-7E4E-A99A-C5DBF6A0BBB9}"/>
                </a:ext>
              </a:extLst>
            </p:cNvPr>
            <p:cNvSpPr/>
            <p:nvPr/>
          </p:nvSpPr>
          <p:spPr>
            <a:xfrm>
              <a:off x="3321069" y="4543736"/>
              <a:ext cx="494717"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38" name="角丸四角形 37">
              <a:extLst>
                <a:ext uri="{FF2B5EF4-FFF2-40B4-BE49-F238E27FC236}">
                  <a16:creationId xmlns:a16="http://schemas.microsoft.com/office/drawing/2014/main" id="{AFC26117-318A-83FE-060A-C0AFBE215968}"/>
                </a:ext>
              </a:extLst>
            </p:cNvPr>
            <p:cNvSpPr/>
            <p:nvPr/>
          </p:nvSpPr>
          <p:spPr>
            <a:xfrm>
              <a:off x="4414496"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39" name="角丸四角形 38">
              <a:extLst>
                <a:ext uri="{FF2B5EF4-FFF2-40B4-BE49-F238E27FC236}">
                  <a16:creationId xmlns:a16="http://schemas.microsoft.com/office/drawing/2014/main" id="{19211482-8264-E175-23B4-1C9DE6F10FFD}"/>
                </a:ext>
              </a:extLst>
            </p:cNvPr>
            <p:cNvSpPr/>
            <p:nvPr/>
          </p:nvSpPr>
          <p:spPr>
            <a:xfrm>
              <a:off x="5529822"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0" name="角丸四角形 39">
              <a:extLst>
                <a:ext uri="{FF2B5EF4-FFF2-40B4-BE49-F238E27FC236}">
                  <a16:creationId xmlns:a16="http://schemas.microsoft.com/office/drawing/2014/main" id="{B638885B-7395-E304-ED15-8F28DB647696}"/>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1" name="角丸四角形 40">
              <a:extLst>
                <a:ext uri="{FF2B5EF4-FFF2-40B4-BE49-F238E27FC236}">
                  <a16:creationId xmlns:a16="http://schemas.microsoft.com/office/drawing/2014/main" id="{3633EF29-33DC-A402-45A3-4E32462851CD}"/>
                </a:ext>
              </a:extLst>
            </p:cNvPr>
            <p:cNvSpPr/>
            <p:nvPr/>
          </p:nvSpPr>
          <p:spPr>
            <a:xfrm>
              <a:off x="7843696" y="4548197"/>
              <a:ext cx="979601" cy="364847"/>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42" name="角丸四角形 41">
              <a:extLst>
                <a:ext uri="{FF2B5EF4-FFF2-40B4-BE49-F238E27FC236}">
                  <a16:creationId xmlns:a16="http://schemas.microsoft.com/office/drawing/2014/main" id="{4B7760E7-2DF5-D070-5A38-E6D7296D86EE}"/>
                </a:ext>
              </a:extLst>
            </p:cNvPr>
            <p:cNvSpPr/>
            <p:nvPr/>
          </p:nvSpPr>
          <p:spPr>
            <a:xfrm>
              <a:off x="9436994" y="4538933"/>
              <a:ext cx="494715"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grpSp>
      <p:sp>
        <p:nvSpPr>
          <p:cNvPr id="2" name="タイトル 1">
            <a:extLst>
              <a:ext uri="{FF2B5EF4-FFF2-40B4-BE49-F238E27FC236}">
                <a16:creationId xmlns:a16="http://schemas.microsoft.com/office/drawing/2014/main" id="{5E6880D0-E065-45E7-FE5E-11BBC1ED03AC}"/>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934A2D18-6CBC-6B60-0BA8-AB6A1F9C1177}"/>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FC318EBA-DBA8-F058-2718-5078BD6F1AF3}"/>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B917B91E-7A69-72B2-09BA-4D33F03D5C60}"/>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2B7DB113-D763-E272-67AD-0FA293519EFB}"/>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EA6C631F-654A-B48C-9E82-3A4EB8C1E798}"/>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D59FAB42-A67F-D2C4-11F3-17A7BE3ABAF7}"/>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0CA1DAC0-5B5C-9EBF-0E41-61C256CA93A8}"/>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D0E8C9D5-5778-9FC5-19D0-839965070A18}"/>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10DC1441-A275-95E7-7731-386677FA1FE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BBC8DD99-1FD4-1C34-ADB3-EC021741A34B}"/>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D618F9F5-DDC9-B3CD-B63E-AAB5ABE276C1}"/>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20E83647-9BA1-FFB3-56EF-204EE757FF76}"/>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8" name="角丸四角形 27">
            <a:extLst>
              <a:ext uri="{FF2B5EF4-FFF2-40B4-BE49-F238E27FC236}">
                <a16:creationId xmlns:a16="http://schemas.microsoft.com/office/drawing/2014/main" id="{AFF074D4-356E-7DF8-FB6D-ACFF5A77269F}"/>
              </a:ext>
            </a:extLst>
          </p:cNvPr>
          <p:cNvSpPr/>
          <p:nvPr/>
        </p:nvSpPr>
        <p:spPr>
          <a:xfrm>
            <a:off x="2802671" y="4080185"/>
            <a:ext cx="29448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max(4, max(1)+1) = 4</a:t>
            </a:r>
            <a:endParaRPr kumimoji="1" lang="ja-JP" altLang="en-US"/>
          </a:p>
        </p:txBody>
      </p:sp>
      <p:sp>
        <p:nvSpPr>
          <p:cNvPr id="29" name="角丸四角形 28">
            <a:extLst>
              <a:ext uri="{FF2B5EF4-FFF2-40B4-BE49-F238E27FC236}">
                <a16:creationId xmlns:a16="http://schemas.microsoft.com/office/drawing/2014/main" id="{F5F0BA00-36E0-2226-09FD-2EB8002FB2EB}"/>
              </a:ext>
            </a:extLst>
          </p:cNvPr>
          <p:cNvSpPr/>
          <p:nvPr/>
        </p:nvSpPr>
        <p:spPr>
          <a:xfrm>
            <a:off x="2802673" y="4903615"/>
            <a:ext cx="29448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max(3, 4)+1) = 5</a:t>
            </a:r>
            <a:endParaRPr kumimoji="1" lang="ja-JP" altLang="en-US"/>
          </a:p>
        </p:txBody>
      </p:sp>
      <p:sp>
        <p:nvSpPr>
          <p:cNvPr id="30" name="角丸四角形 29">
            <a:extLst>
              <a:ext uri="{FF2B5EF4-FFF2-40B4-BE49-F238E27FC236}">
                <a16:creationId xmlns:a16="http://schemas.microsoft.com/office/drawing/2014/main" id="{C80DCD3E-7B90-523A-43A9-A20FAA04182C}"/>
              </a:ext>
            </a:extLst>
          </p:cNvPr>
          <p:cNvSpPr/>
          <p:nvPr/>
        </p:nvSpPr>
        <p:spPr>
          <a:xfrm>
            <a:off x="2802673" y="5728154"/>
            <a:ext cx="29448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max(3, 4)+1) = 5</a:t>
            </a:r>
            <a:endParaRPr kumimoji="1" lang="ja-JP" altLang="en-US"/>
          </a:p>
        </p:txBody>
      </p:sp>
      <p:cxnSp>
        <p:nvCxnSpPr>
          <p:cNvPr id="31" name="直線矢印コネクタ 30">
            <a:extLst>
              <a:ext uri="{FF2B5EF4-FFF2-40B4-BE49-F238E27FC236}">
                <a16:creationId xmlns:a16="http://schemas.microsoft.com/office/drawing/2014/main" id="{11E5CFA9-F21D-2B92-1B7F-71C2C881C99F}"/>
              </a:ext>
            </a:extLst>
          </p:cNvPr>
          <p:cNvCxnSpPr>
            <a:cxnSpLocks/>
            <a:endCxn id="28" idx="1"/>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3B0C8B08-72EB-A47A-3C99-B139EAF46063}"/>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7789E75E-824F-FB01-5CE9-BCEAB75E77EF}"/>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0" name="角丸四角形吹き出し 19">
            <a:extLst>
              <a:ext uri="{FF2B5EF4-FFF2-40B4-BE49-F238E27FC236}">
                <a16:creationId xmlns:a16="http://schemas.microsoft.com/office/drawing/2014/main" id="{8F4859D3-63F7-A7BE-7A01-7476C9A2DB86}"/>
              </a:ext>
            </a:extLst>
          </p:cNvPr>
          <p:cNvSpPr/>
          <p:nvPr/>
        </p:nvSpPr>
        <p:spPr>
          <a:xfrm>
            <a:off x="2487253" y="3167547"/>
            <a:ext cx="1615961" cy="710302"/>
          </a:xfrm>
          <a:prstGeom prst="wedgeRoundRectCallout">
            <a:avLst>
              <a:gd name="adj1" fmla="val -59549"/>
              <a:gd name="adj2" fmla="val 45460"/>
              <a:gd name="adj3" fmla="val 16667"/>
            </a:avLst>
          </a:prstGeom>
          <a:solidFill>
            <a:schemeClr val="bg1"/>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PPMA</a:t>
            </a:r>
            <a:r>
              <a:rPr lang="en-US" altLang="ja-JP" dirty="0">
                <a:solidFill>
                  <a:schemeClr val="tx1"/>
                </a:solidFill>
              </a:rPr>
              <a:t>: </a:t>
            </a:r>
            <a:r>
              <a:rPr kumimoji="1" lang="en-US" altLang="ja-JP" dirty="0">
                <a:solidFill>
                  <a:schemeClr val="tx1"/>
                </a:solidFill>
              </a:rPr>
              <a:t>{</a:t>
            </a:r>
            <a:r>
              <a:rPr kumimoji="1" lang="ja-JP" altLang="en-US">
                <a:solidFill>
                  <a:schemeClr val="tx1"/>
                </a:solidFill>
              </a:rPr>
              <a:t>成形</a:t>
            </a:r>
            <a:r>
              <a:rPr kumimoji="1" lang="en-US" altLang="ja-JP" dirty="0">
                <a:solidFill>
                  <a:schemeClr val="tx1"/>
                </a:solidFill>
              </a:rPr>
              <a:t>}</a:t>
            </a:r>
          </a:p>
          <a:p>
            <a:pPr algn="ctr"/>
            <a:r>
              <a:rPr lang="en-US" altLang="ja-JP" dirty="0">
                <a:solidFill>
                  <a:schemeClr val="tx1"/>
                </a:solidFill>
              </a:rPr>
              <a:t>SPMA: {</a:t>
            </a:r>
            <a:r>
              <a:rPr lang="ja-JP" altLang="en-US">
                <a:solidFill>
                  <a:schemeClr val="tx1"/>
                </a:solidFill>
              </a:rPr>
              <a:t>溶解</a:t>
            </a:r>
            <a:r>
              <a:rPr lang="en-US" altLang="ja-JP" dirty="0">
                <a:solidFill>
                  <a:schemeClr val="tx1"/>
                </a:solidFill>
              </a:rPr>
              <a:t>}</a:t>
            </a:r>
            <a:endParaRPr kumimoji="1" lang="ja-JP" altLang="en-US">
              <a:solidFill>
                <a:schemeClr val="tx1"/>
              </a:solidFill>
            </a:endParaRPr>
          </a:p>
        </p:txBody>
      </p:sp>
      <p:cxnSp>
        <p:nvCxnSpPr>
          <p:cNvPr id="43" name="直線矢印コネクタ 42">
            <a:extLst>
              <a:ext uri="{FF2B5EF4-FFF2-40B4-BE49-F238E27FC236}">
                <a16:creationId xmlns:a16="http://schemas.microsoft.com/office/drawing/2014/main" id="{A6DCA49F-175E-EBD3-8E53-31E547A3D010}"/>
              </a:ext>
            </a:extLst>
          </p:cNvPr>
          <p:cNvCxnSpPr>
            <a:cxnSpLocks/>
            <a:stCxn id="41" idx="2"/>
          </p:cNvCxnSpPr>
          <p:nvPr/>
        </p:nvCxnSpPr>
        <p:spPr>
          <a:xfrm flipH="1">
            <a:off x="3544186" y="2601950"/>
            <a:ext cx="1105234" cy="56316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9C0877F3-732C-A683-E3C8-5583099C0864}"/>
              </a:ext>
            </a:extLst>
          </p:cNvPr>
          <p:cNvCxnSpPr>
            <a:cxnSpLocks/>
          </p:cNvCxnSpPr>
          <p:nvPr/>
        </p:nvCxnSpPr>
        <p:spPr>
          <a:xfrm>
            <a:off x="1891430" y="2608318"/>
            <a:ext cx="1652756" cy="55679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B901595C-D613-628B-DD5B-624AD11B386A}"/>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grpSp>
        <p:nvGrpSpPr>
          <p:cNvPr id="54" name="グループ化 53">
            <a:extLst>
              <a:ext uri="{FF2B5EF4-FFF2-40B4-BE49-F238E27FC236}">
                <a16:creationId xmlns:a16="http://schemas.microsoft.com/office/drawing/2014/main" id="{5BD1D1B6-DF77-0AE2-FC04-551178FA8CC4}"/>
              </a:ext>
            </a:extLst>
          </p:cNvPr>
          <p:cNvGrpSpPr/>
          <p:nvPr/>
        </p:nvGrpSpPr>
        <p:grpSpPr>
          <a:xfrm>
            <a:off x="5921781" y="2293200"/>
            <a:ext cx="5584300" cy="1227716"/>
            <a:chOff x="787709" y="3975632"/>
            <a:chExt cx="9704740" cy="2133600"/>
          </a:xfrm>
        </p:grpSpPr>
        <p:pic>
          <p:nvPicPr>
            <p:cNvPr id="55" name="図 54">
              <a:extLst>
                <a:ext uri="{FF2B5EF4-FFF2-40B4-BE49-F238E27FC236}">
                  <a16:creationId xmlns:a16="http://schemas.microsoft.com/office/drawing/2014/main" id="{FFCF7643-11C3-BA3B-7972-633B9053BAE8}"/>
                </a:ext>
              </a:extLst>
            </p:cNvPr>
            <p:cNvPicPr>
              <a:picLocks noChangeAspect="1"/>
            </p:cNvPicPr>
            <p:nvPr/>
          </p:nvPicPr>
          <p:blipFill>
            <a:blip r:embed="rId3">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56" name="角丸四角形 55">
              <a:extLst>
                <a:ext uri="{FF2B5EF4-FFF2-40B4-BE49-F238E27FC236}">
                  <a16:creationId xmlns:a16="http://schemas.microsoft.com/office/drawing/2014/main" id="{A7E43428-BDA3-9B9B-F576-DAA0D3225699}"/>
                </a:ext>
              </a:extLst>
            </p:cNvPr>
            <p:cNvSpPr/>
            <p:nvPr/>
          </p:nvSpPr>
          <p:spPr>
            <a:xfrm>
              <a:off x="787709" y="4142295"/>
              <a:ext cx="1990746"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sp>
          <p:nvSpPr>
            <p:cNvPr id="57" name="角丸四角形 56">
              <a:extLst>
                <a:ext uri="{FF2B5EF4-FFF2-40B4-BE49-F238E27FC236}">
                  <a16:creationId xmlns:a16="http://schemas.microsoft.com/office/drawing/2014/main" id="{9035CCFC-D055-E615-F077-E9F5A0A2347C}"/>
                </a:ext>
              </a:extLst>
            </p:cNvPr>
            <p:cNvSpPr/>
            <p:nvPr/>
          </p:nvSpPr>
          <p:spPr>
            <a:xfrm>
              <a:off x="2835864" y="4142293"/>
              <a:ext cx="1001971"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58" name="角丸四角形 57">
              <a:extLst>
                <a:ext uri="{FF2B5EF4-FFF2-40B4-BE49-F238E27FC236}">
                  <a16:creationId xmlns:a16="http://schemas.microsoft.com/office/drawing/2014/main" id="{F1A931D4-016C-F347-6AA8-ED693C53BA5D}"/>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59" name="角丸四角形 58">
              <a:extLst>
                <a:ext uri="{FF2B5EF4-FFF2-40B4-BE49-F238E27FC236}">
                  <a16:creationId xmlns:a16="http://schemas.microsoft.com/office/drawing/2014/main" id="{37F2F549-C64F-2BE6-1BE8-D36B6C6EEA26}"/>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60" name="角丸四角形 59">
              <a:extLst>
                <a:ext uri="{FF2B5EF4-FFF2-40B4-BE49-F238E27FC236}">
                  <a16:creationId xmlns:a16="http://schemas.microsoft.com/office/drawing/2014/main" id="{7F34C5C0-1BEB-C80D-71C8-C0497A3AD283}"/>
                </a:ext>
              </a:extLst>
            </p:cNvPr>
            <p:cNvSpPr/>
            <p:nvPr/>
          </p:nvSpPr>
          <p:spPr>
            <a:xfrm>
              <a:off x="8331404" y="4155796"/>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61" name="角丸四角形 60">
              <a:extLst>
                <a:ext uri="{FF2B5EF4-FFF2-40B4-BE49-F238E27FC236}">
                  <a16:creationId xmlns:a16="http://schemas.microsoft.com/office/drawing/2014/main" id="{0C7ADBCC-EE54-401C-7A5B-21DF859B1CC9}"/>
                </a:ext>
              </a:extLst>
            </p:cNvPr>
            <p:cNvSpPr/>
            <p:nvPr/>
          </p:nvSpPr>
          <p:spPr>
            <a:xfrm>
              <a:off x="5052142" y="4137489"/>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62" name="角丸四角形 61">
              <a:extLst>
                <a:ext uri="{FF2B5EF4-FFF2-40B4-BE49-F238E27FC236}">
                  <a16:creationId xmlns:a16="http://schemas.microsoft.com/office/drawing/2014/main" id="{109FEAF8-30F0-1805-4506-DFC8616BE404}"/>
                </a:ext>
              </a:extLst>
            </p:cNvPr>
            <p:cNvSpPr/>
            <p:nvPr/>
          </p:nvSpPr>
          <p:spPr>
            <a:xfrm>
              <a:off x="3325467" y="5264708"/>
              <a:ext cx="2011582"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grpSp>
      <p:sp>
        <p:nvSpPr>
          <p:cNvPr id="63" name="テキスト ボックス 62">
            <a:extLst>
              <a:ext uri="{FF2B5EF4-FFF2-40B4-BE49-F238E27FC236}">
                <a16:creationId xmlns:a16="http://schemas.microsoft.com/office/drawing/2014/main" id="{01A139BD-6D8D-6570-E95B-9DB7330DEE85}"/>
              </a:ext>
            </a:extLst>
          </p:cNvPr>
          <p:cNvSpPr txBox="1"/>
          <p:nvPr/>
        </p:nvSpPr>
        <p:spPr>
          <a:xfrm>
            <a:off x="6099078" y="2010518"/>
            <a:ext cx="1813317"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kumimoji="1" lang="ja-JP" altLang="en-US" sz="2000" b="1">
                <a:latin typeface="+mn-ea"/>
              </a:rPr>
              <a:t>成形</a:t>
            </a:r>
          </a:p>
        </p:txBody>
      </p:sp>
      <p:cxnSp>
        <p:nvCxnSpPr>
          <p:cNvPr id="64" name="直線矢印コネクタ 63">
            <a:extLst>
              <a:ext uri="{FF2B5EF4-FFF2-40B4-BE49-F238E27FC236}">
                <a16:creationId xmlns:a16="http://schemas.microsoft.com/office/drawing/2014/main" id="{CFB3233E-FBC4-682B-1AAC-36721D4D7526}"/>
              </a:ext>
            </a:extLst>
          </p:cNvPr>
          <p:cNvCxnSpPr>
            <a:cxnSpLocks/>
          </p:cNvCxnSpPr>
          <p:nvPr/>
        </p:nvCxnSpPr>
        <p:spPr>
          <a:xfrm flipH="1">
            <a:off x="4103214" y="2615745"/>
            <a:ext cx="3278843" cy="105842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2AC7616A-5AFD-E705-39A9-AF18AA759195}"/>
              </a:ext>
            </a:extLst>
          </p:cNvPr>
          <p:cNvCxnSpPr>
            <a:cxnSpLocks/>
            <a:stCxn id="60" idx="2"/>
          </p:cNvCxnSpPr>
          <p:nvPr/>
        </p:nvCxnSpPr>
        <p:spPr>
          <a:xfrm flipH="1">
            <a:off x="4103214" y="2615745"/>
            <a:ext cx="6301559" cy="10633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71" name="グループ化 70">
            <a:extLst>
              <a:ext uri="{FF2B5EF4-FFF2-40B4-BE49-F238E27FC236}">
                <a16:creationId xmlns:a16="http://schemas.microsoft.com/office/drawing/2014/main" id="{139344BD-E45A-1700-C8B1-CC6F0B965B03}"/>
              </a:ext>
            </a:extLst>
          </p:cNvPr>
          <p:cNvGrpSpPr/>
          <p:nvPr/>
        </p:nvGrpSpPr>
        <p:grpSpPr>
          <a:xfrm>
            <a:off x="6244442" y="3769200"/>
            <a:ext cx="5261639" cy="1227716"/>
            <a:chOff x="6244442" y="1954158"/>
            <a:chExt cx="5261639" cy="1227716"/>
          </a:xfrm>
        </p:grpSpPr>
        <p:grpSp>
          <p:nvGrpSpPr>
            <p:cNvPr id="72" name="グループ化 71">
              <a:extLst>
                <a:ext uri="{FF2B5EF4-FFF2-40B4-BE49-F238E27FC236}">
                  <a16:creationId xmlns:a16="http://schemas.microsoft.com/office/drawing/2014/main" id="{58FDE366-9867-154D-86B2-4C5081F03C34}"/>
                </a:ext>
              </a:extLst>
            </p:cNvPr>
            <p:cNvGrpSpPr/>
            <p:nvPr/>
          </p:nvGrpSpPr>
          <p:grpSpPr>
            <a:xfrm>
              <a:off x="6244442" y="1954158"/>
              <a:ext cx="5261639" cy="1227716"/>
              <a:chOff x="6244442" y="1954158"/>
              <a:chExt cx="5261639" cy="1227716"/>
            </a:xfrm>
          </p:grpSpPr>
          <p:grpSp>
            <p:nvGrpSpPr>
              <p:cNvPr id="75" name="グループ化 74">
                <a:extLst>
                  <a:ext uri="{FF2B5EF4-FFF2-40B4-BE49-F238E27FC236}">
                    <a16:creationId xmlns:a16="http://schemas.microsoft.com/office/drawing/2014/main" id="{44CBC45F-D81A-EFD0-1A33-FDC0DDBD22C2}"/>
                  </a:ext>
                </a:extLst>
              </p:cNvPr>
              <p:cNvGrpSpPr/>
              <p:nvPr/>
            </p:nvGrpSpPr>
            <p:grpSpPr>
              <a:xfrm>
                <a:off x="6244442" y="1954158"/>
                <a:ext cx="5261639" cy="1227716"/>
                <a:chOff x="1348449" y="3975632"/>
                <a:chExt cx="9144000" cy="2133600"/>
              </a:xfrm>
            </p:grpSpPr>
            <p:pic>
              <p:nvPicPr>
                <p:cNvPr id="78" name="図 77">
                  <a:extLst>
                    <a:ext uri="{FF2B5EF4-FFF2-40B4-BE49-F238E27FC236}">
                      <a16:creationId xmlns:a16="http://schemas.microsoft.com/office/drawing/2014/main" id="{3BD2EBE0-E7C0-70FC-2E9C-67DED24F0A46}"/>
                    </a:ext>
                  </a:extLst>
                </p:cNvPr>
                <p:cNvPicPr>
                  <a:picLocks noChangeAspect="1"/>
                </p:cNvPicPr>
                <p:nvPr/>
              </p:nvPicPr>
              <p:blipFill>
                <a:blip r:embed="rId3">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79" name="角丸四角形 78">
                  <a:extLst>
                    <a:ext uri="{FF2B5EF4-FFF2-40B4-BE49-F238E27FC236}">
                      <a16:creationId xmlns:a16="http://schemas.microsoft.com/office/drawing/2014/main" id="{333542AC-7A72-3A7E-2F1C-22454A0FEAE1}"/>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0" name="角丸四角形 79">
                  <a:extLst>
                    <a:ext uri="{FF2B5EF4-FFF2-40B4-BE49-F238E27FC236}">
                      <a16:creationId xmlns:a16="http://schemas.microsoft.com/office/drawing/2014/main" id="{C711E9C0-003D-82DF-C44F-2CA234AF3D8F}"/>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1" name="角丸四角形 80">
                  <a:extLst>
                    <a:ext uri="{FF2B5EF4-FFF2-40B4-BE49-F238E27FC236}">
                      <a16:creationId xmlns:a16="http://schemas.microsoft.com/office/drawing/2014/main" id="{B250A7C1-DAFD-9328-356A-47A4024747E5}"/>
                    </a:ext>
                  </a:extLst>
                </p:cNvPr>
                <p:cNvSpPr/>
                <p:nvPr/>
              </p:nvSpPr>
              <p:spPr>
                <a:xfrm>
                  <a:off x="8331404" y="4139412"/>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76" name="角丸四角形 75">
                <a:extLst>
                  <a:ext uri="{FF2B5EF4-FFF2-40B4-BE49-F238E27FC236}">
                    <a16:creationId xmlns:a16="http://schemas.microsoft.com/office/drawing/2014/main" id="{84E173E2-5DD8-6526-CE69-8B51B32A3C4D}"/>
                  </a:ext>
                </a:extLst>
              </p:cNvPr>
              <p:cNvSpPr/>
              <p:nvPr/>
            </p:nvSpPr>
            <p:spPr>
              <a:xfrm>
                <a:off x="8644886" y="2050017"/>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7" name="角丸四角形 76">
                <a:extLst>
                  <a:ext uri="{FF2B5EF4-FFF2-40B4-BE49-F238E27FC236}">
                    <a16:creationId xmlns:a16="http://schemas.microsoft.com/office/drawing/2014/main" id="{7CB0565B-9AEE-1D2E-1CBD-AC6E718B7811}"/>
                  </a:ext>
                </a:extLst>
              </p:cNvPr>
              <p:cNvSpPr/>
              <p:nvPr/>
            </p:nvSpPr>
            <p:spPr>
              <a:xfrm>
                <a:off x="7372528" y="2050016"/>
                <a:ext cx="284400" cy="2188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73" name="角丸四角形 72">
              <a:extLst>
                <a:ext uri="{FF2B5EF4-FFF2-40B4-BE49-F238E27FC236}">
                  <a16:creationId xmlns:a16="http://schemas.microsoft.com/office/drawing/2014/main" id="{ECCDEE9A-2E35-34F0-730B-1A2F8A4B8D27}"/>
                </a:ext>
              </a:extLst>
            </p:cNvPr>
            <p:cNvSpPr/>
            <p:nvPr/>
          </p:nvSpPr>
          <p:spPr>
            <a:xfrm>
              <a:off x="7372528" y="2673442"/>
              <a:ext cx="822854"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sp>
          <p:nvSpPr>
            <p:cNvPr id="74" name="角丸四角形 73">
              <a:extLst>
                <a:ext uri="{FF2B5EF4-FFF2-40B4-BE49-F238E27FC236}">
                  <a16:creationId xmlns:a16="http://schemas.microsoft.com/office/drawing/2014/main" id="{30711298-1643-8F98-D3E8-18208AFFBA0C}"/>
                </a:ext>
              </a:extLst>
            </p:cNvPr>
            <p:cNvSpPr/>
            <p:nvPr/>
          </p:nvSpPr>
          <p:spPr>
            <a:xfrm>
              <a:off x="6244442" y="2050059"/>
              <a:ext cx="822854" cy="218875"/>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grpSp>
      <p:cxnSp>
        <p:nvCxnSpPr>
          <p:cNvPr id="83" name="直線矢印コネクタ 82">
            <a:extLst>
              <a:ext uri="{FF2B5EF4-FFF2-40B4-BE49-F238E27FC236}">
                <a16:creationId xmlns:a16="http://schemas.microsoft.com/office/drawing/2014/main" id="{E9844EA9-B735-B6C1-33CF-A18439B7FFFF}"/>
              </a:ext>
            </a:extLst>
          </p:cNvPr>
          <p:cNvCxnSpPr>
            <a:cxnSpLocks/>
            <a:stCxn id="81" idx="1"/>
          </p:cNvCxnSpPr>
          <p:nvPr/>
        </p:nvCxnSpPr>
        <p:spPr>
          <a:xfrm flipH="1" flipV="1">
            <a:off x="4103214" y="3680715"/>
            <a:ext cx="6159359" cy="29216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A700A906-B218-E4CE-127E-443BDBA007B1}"/>
              </a:ext>
            </a:extLst>
          </p:cNvPr>
          <p:cNvCxnSpPr>
            <a:cxnSpLocks/>
            <a:stCxn id="77" idx="1"/>
          </p:cNvCxnSpPr>
          <p:nvPr/>
        </p:nvCxnSpPr>
        <p:spPr>
          <a:xfrm flipH="1" flipV="1">
            <a:off x="4103214" y="3680715"/>
            <a:ext cx="3269314" cy="29378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id="{9A24A3BE-AB43-9643-23CE-EF9EF0B7C4BB}"/>
              </a:ext>
            </a:extLst>
          </p:cNvPr>
          <p:cNvSpPr txBox="1"/>
          <p:nvPr/>
        </p:nvSpPr>
        <p:spPr>
          <a:xfrm>
            <a:off x="6098400" y="3484800"/>
            <a:ext cx="1813317"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lang="ja-JP" altLang="en-US" sz="2000" b="1">
                <a:latin typeface="+mn-ea"/>
              </a:rPr>
              <a:t>溶解</a:t>
            </a:r>
            <a:endParaRPr kumimoji="1" lang="ja-JP" altLang="en-US" sz="2000" b="1">
              <a:latin typeface="+mn-ea"/>
            </a:endParaRPr>
          </a:p>
        </p:txBody>
      </p:sp>
    </p:spTree>
    <p:extLst>
      <p:ext uri="{BB962C8B-B14F-4D97-AF65-F5344CB8AC3E}">
        <p14:creationId xmlns:p14="http://schemas.microsoft.com/office/powerpoint/2010/main" val="997556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9A746-F80B-501A-62AE-1B2289EB630C}"/>
            </a:ext>
          </a:extLst>
        </p:cNvPr>
        <p:cNvGrpSpPr/>
        <p:nvPr/>
      </p:nvGrpSpPr>
      <p:grpSpPr>
        <a:xfrm>
          <a:off x="0" y="0"/>
          <a:ext cx="0" cy="0"/>
          <a:chOff x="0" y="0"/>
          <a:chExt cx="0" cy="0"/>
        </a:xfrm>
      </p:grpSpPr>
      <p:grpSp>
        <p:nvGrpSpPr>
          <p:cNvPr id="34" name="グループ化 33">
            <a:extLst>
              <a:ext uri="{FF2B5EF4-FFF2-40B4-BE49-F238E27FC236}">
                <a16:creationId xmlns:a16="http://schemas.microsoft.com/office/drawing/2014/main" id="{E4CC3364-3143-1EC0-2C11-BE99F4ACAD17}"/>
              </a:ext>
            </a:extLst>
          </p:cNvPr>
          <p:cNvGrpSpPr/>
          <p:nvPr/>
        </p:nvGrpSpPr>
        <p:grpSpPr>
          <a:xfrm>
            <a:off x="558000" y="2293200"/>
            <a:ext cx="5333725" cy="1227716"/>
            <a:chOff x="1223180" y="4376479"/>
            <a:chExt cx="9269269" cy="2133600"/>
          </a:xfrm>
        </p:grpSpPr>
        <p:pic>
          <p:nvPicPr>
            <p:cNvPr id="35" name="図 34">
              <a:extLst>
                <a:ext uri="{FF2B5EF4-FFF2-40B4-BE49-F238E27FC236}">
                  <a16:creationId xmlns:a16="http://schemas.microsoft.com/office/drawing/2014/main" id="{4E56E425-DDF7-E60B-25B9-4CF6B7A18D03}"/>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36" name="角丸四角形 35">
              <a:extLst>
                <a:ext uri="{FF2B5EF4-FFF2-40B4-BE49-F238E27FC236}">
                  <a16:creationId xmlns:a16="http://schemas.microsoft.com/office/drawing/2014/main" id="{079BBCB9-47EC-06C2-3B2A-396B3BF95352}"/>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37" name="角丸四角形 36">
              <a:extLst>
                <a:ext uri="{FF2B5EF4-FFF2-40B4-BE49-F238E27FC236}">
                  <a16:creationId xmlns:a16="http://schemas.microsoft.com/office/drawing/2014/main" id="{4CB26CF3-5286-F911-BB1B-44BC9ED8AF8F}"/>
                </a:ext>
              </a:extLst>
            </p:cNvPr>
            <p:cNvSpPr/>
            <p:nvPr/>
          </p:nvSpPr>
          <p:spPr>
            <a:xfrm>
              <a:off x="3321069" y="454373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38" name="角丸四角形 37">
              <a:extLst>
                <a:ext uri="{FF2B5EF4-FFF2-40B4-BE49-F238E27FC236}">
                  <a16:creationId xmlns:a16="http://schemas.microsoft.com/office/drawing/2014/main" id="{7BE54D92-61D0-6BEA-90BE-3096CDCC71BC}"/>
                </a:ext>
              </a:extLst>
            </p:cNvPr>
            <p:cNvSpPr/>
            <p:nvPr/>
          </p:nvSpPr>
          <p:spPr>
            <a:xfrm>
              <a:off x="4414496" y="4543666"/>
              <a:ext cx="494717"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39" name="角丸四角形 38">
              <a:extLst>
                <a:ext uri="{FF2B5EF4-FFF2-40B4-BE49-F238E27FC236}">
                  <a16:creationId xmlns:a16="http://schemas.microsoft.com/office/drawing/2014/main" id="{B5659220-272C-8B60-C759-E87AB9F8FF01}"/>
                </a:ext>
              </a:extLst>
            </p:cNvPr>
            <p:cNvSpPr/>
            <p:nvPr/>
          </p:nvSpPr>
          <p:spPr>
            <a:xfrm>
              <a:off x="5529822"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0" name="角丸四角形 39">
              <a:extLst>
                <a:ext uri="{FF2B5EF4-FFF2-40B4-BE49-F238E27FC236}">
                  <a16:creationId xmlns:a16="http://schemas.microsoft.com/office/drawing/2014/main" id="{C53E3E9F-61CA-A6C0-B606-B4AA991B34A8}"/>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1" name="角丸四角形 40">
              <a:extLst>
                <a:ext uri="{FF2B5EF4-FFF2-40B4-BE49-F238E27FC236}">
                  <a16:creationId xmlns:a16="http://schemas.microsoft.com/office/drawing/2014/main" id="{ECE5FF2B-A73E-734F-42AF-854E8F00EC9F}"/>
                </a:ext>
              </a:extLst>
            </p:cNvPr>
            <p:cNvSpPr/>
            <p:nvPr/>
          </p:nvSpPr>
          <p:spPr>
            <a:xfrm>
              <a:off x="7843696" y="4548197"/>
              <a:ext cx="979601" cy="364847"/>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42" name="角丸四角形 41">
              <a:extLst>
                <a:ext uri="{FF2B5EF4-FFF2-40B4-BE49-F238E27FC236}">
                  <a16:creationId xmlns:a16="http://schemas.microsoft.com/office/drawing/2014/main" id="{096286E1-9B1C-7CAC-2024-BF2D6256AB79}"/>
                </a:ext>
              </a:extLst>
            </p:cNvPr>
            <p:cNvSpPr/>
            <p:nvPr/>
          </p:nvSpPr>
          <p:spPr>
            <a:xfrm>
              <a:off x="9436994" y="4538933"/>
              <a:ext cx="494715"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grpSp>
      <p:sp>
        <p:nvSpPr>
          <p:cNvPr id="2" name="タイトル 1">
            <a:extLst>
              <a:ext uri="{FF2B5EF4-FFF2-40B4-BE49-F238E27FC236}">
                <a16:creationId xmlns:a16="http://schemas.microsoft.com/office/drawing/2014/main" id="{635E96BD-2DFB-B222-AFD7-C20DBFEE7A6F}"/>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EEA97A2F-7312-1F4C-9EA0-882772FF3D6F}"/>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06565AFE-F321-E9F2-CAB5-4F57B66130D7}"/>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E24FCCCF-A9F9-0CFF-E103-89F43FD9D9BD}"/>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DD771E01-AE08-AB15-DF52-37C9D4E87E3C}"/>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AACAC545-9324-3FC7-9D3B-D2A3037A0F61}"/>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D472F7D9-5590-E9FE-5604-803C645468C9}"/>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3AFAD25F-4EA2-D873-4FFF-07CB7E60E8EC}"/>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D316904A-92BE-E879-15C4-5BB171DB82A8}"/>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57D333F1-9E85-9559-C79B-5CBCD9F2425B}"/>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403A8DAB-EB97-DEFB-235D-2AC46B81DBF2}"/>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9DC08C57-5493-4A4A-4F8E-9154513343CB}"/>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73C6BBD5-96FF-835A-88D9-8E20098D3102}"/>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9" name="角丸四角形 28">
            <a:extLst>
              <a:ext uri="{FF2B5EF4-FFF2-40B4-BE49-F238E27FC236}">
                <a16:creationId xmlns:a16="http://schemas.microsoft.com/office/drawing/2014/main" id="{5EA9BE8C-83AD-C197-0644-0FEB9E7A1F7A}"/>
              </a:ext>
            </a:extLst>
          </p:cNvPr>
          <p:cNvSpPr/>
          <p:nvPr/>
        </p:nvSpPr>
        <p:spPr>
          <a:xfrm>
            <a:off x="2802673" y="4903615"/>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30" name="角丸四角形 29">
            <a:extLst>
              <a:ext uri="{FF2B5EF4-FFF2-40B4-BE49-F238E27FC236}">
                <a16:creationId xmlns:a16="http://schemas.microsoft.com/office/drawing/2014/main" id="{C9B62BC6-DD4A-CAF3-D0C2-94992652FC27}"/>
              </a:ext>
            </a:extLst>
          </p:cNvPr>
          <p:cNvSpPr/>
          <p:nvPr/>
        </p:nvSpPr>
        <p:spPr>
          <a:xfrm>
            <a:off x="2802673" y="5728154"/>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1" name="直線矢印コネクタ 30">
            <a:extLst>
              <a:ext uri="{FF2B5EF4-FFF2-40B4-BE49-F238E27FC236}">
                <a16:creationId xmlns:a16="http://schemas.microsoft.com/office/drawing/2014/main" id="{E018A39D-68B0-5203-A07A-718E5077416D}"/>
              </a:ext>
            </a:extLst>
          </p:cNvPr>
          <p:cNvCxnSpPr>
            <a:cxnSpLocks/>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714CE313-0ED6-D3FF-93D8-0636DCFEF847}"/>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5398DEF5-97EA-F81B-4A1C-40F4CFAF4376}"/>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0" name="角丸四角形吹き出し 19">
            <a:extLst>
              <a:ext uri="{FF2B5EF4-FFF2-40B4-BE49-F238E27FC236}">
                <a16:creationId xmlns:a16="http://schemas.microsoft.com/office/drawing/2014/main" id="{20D47663-0E6F-91A2-D81C-0F9C017087EF}"/>
              </a:ext>
            </a:extLst>
          </p:cNvPr>
          <p:cNvSpPr/>
          <p:nvPr/>
        </p:nvSpPr>
        <p:spPr>
          <a:xfrm>
            <a:off x="3476807" y="3167587"/>
            <a:ext cx="1615961" cy="710262"/>
          </a:xfrm>
          <a:prstGeom prst="wedgeRoundRectCallout">
            <a:avLst>
              <a:gd name="adj1" fmla="val -59549"/>
              <a:gd name="adj2" fmla="val 45460"/>
              <a:gd name="adj3" fmla="val 16667"/>
            </a:avLst>
          </a:prstGeom>
          <a:solidFill>
            <a:schemeClr val="bg1"/>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a:solidFill>
                  <a:schemeClr val="tx1"/>
                </a:solidFill>
              </a:rPr>
              <a:t>PPMA</a:t>
            </a:r>
            <a:r>
              <a:rPr lang="en-US" altLang="ja-JP" dirty="0">
                <a:solidFill>
                  <a:schemeClr val="tx1"/>
                </a:solidFill>
              </a:rPr>
              <a:t>: </a:t>
            </a:r>
            <a:r>
              <a:rPr kumimoji="1" lang="en-US" altLang="ja-JP" dirty="0">
                <a:solidFill>
                  <a:schemeClr val="tx1"/>
                </a:solidFill>
              </a:rPr>
              <a:t>{</a:t>
            </a:r>
            <a:r>
              <a:rPr kumimoji="1" lang="ja-JP" altLang="en-US">
                <a:solidFill>
                  <a:schemeClr val="tx1"/>
                </a:solidFill>
              </a:rPr>
              <a:t>成形</a:t>
            </a:r>
            <a:r>
              <a:rPr kumimoji="1" lang="en-US" altLang="ja-JP" dirty="0">
                <a:solidFill>
                  <a:schemeClr val="tx1"/>
                </a:solidFill>
              </a:rPr>
              <a:t>}</a:t>
            </a:r>
          </a:p>
          <a:p>
            <a:r>
              <a:rPr lang="en-US" altLang="ja-JP" dirty="0">
                <a:solidFill>
                  <a:schemeClr val="tx1"/>
                </a:solidFill>
              </a:rPr>
              <a:t>SPMA: {}</a:t>
            </a:r>
            <a:endParaRPr kumimoji="1" lang="ja-JP" altLang="en-US">
              <a:solidFill>
                <a:schemeClr val="tx1"/>
              </a:solidFill>
            </a:endParaRPr>
          </a:p>
        </p:txBody>
      </p:sp>
      <p:grpSp>
        <p:nvGrpSpPr>
          <p:cNvPr id="5" name="グループ化 4">
            <a:extLst>
              <a:ext uri="{FF2B5EF4-FFF2-40B4-BE49-F238E27FC236}">
                <a16:creationId xmlns:a16="http://schemas.microsoft.com/office/drawing/2014/main" id="{04A1916D-9FCC-E854-2221-22CF4BE82F31}"/>
              </a:ext>
            </a:extLst>
          </p:cNvPr>
          <p:cNvGrpSpPr/>
          <p:nvPr/>
        </p:nvGrpSpPr>
        <p:grpSpPr>
          <a:xfrm>
            <a:off x="2800453" y="3915608"/>
            <a:ext cx="720000" cy="685800"/>
            <a:chOff x="7685172" y="4031246"/>
            <a:chExt cx="720000" cy="685800"/>
          </a:xfrm>
        </p:grpSpPr>
        <p:sp>
          <p:nvSpPr>
            <p:cNvPr id="6" name="円/楕円 5">
              <a:extLst>
                <a:ext uri="{FF2B5EF4-FFF2-40B4-BE49-F238E27FC236}">
                  <a16:creationId xmlns:a16="http://schemas.microsoft.com/office/drawing/2014/main" id="{D90DEF8A-781D-83AC-8D49-68E464782C7A}"/>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7" name="直線コネクタ 6">
              <a:extLst>
                <a:ext uri="{FF2B5EF4-FFF2-40B4-BE49-F238E27FC236}">
                  <a16:creationId xmlns:a16="http://schemas.microsoft.com/office/drawing/2014/main" id="{488FA975-7F21-F2D3-C234-B7DE61E9840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 name="直線矢印コネクタ 7">
            <a:extLst>
              <a:ext uri="{FF2B5EF4-FFF2-40B4-BE49-F238E27FC236}">
                <a16:creationId xmlns:a16="http://schemas.microsoft.com/office/drawing/2014/main" id="{CFF79955-DF88-73D6-C9A2-A313941C735F}"/>
              </a:ext>
            </a:extLst>
          </p:cNvPr>
          <p:cNvCxnSpPr>
            <a:cxnSpLocks/>
            <a:stCxn id="6" idx="6"/>
            <a:endCxn id="9" idx="1"/>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9" name="角丸四角形 8">
            <a:extLst>
              <a:ext uri="{FF2B5EF4-FFF2-40B4-BE49-F238E27FC236}">
                <a16:creationId xmlns:a16="http://schemas.microsoft.com/office/drawing/2014/main" id="{E22CE0CE-68EA-CE61-2EFB-A871EF28A4A5}"/>
              </a:ext>
            </a:extLst>
          </p:cNvPr>
          <p:cNvSpPr/>
          <p:nvPr/>
        </p:nvSpPr>
        <p:spPr>
          <a:xfrm>
            <a:off x="3933836" y="4076692"/>
            <a:ext cx="1608145"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max(3) = 3</a:t>
            </a:r>
            <a:endParaRPr kumimoji="1" lang="ja-JP" altLang="en-US"/>
          </a:p>
        </p:txBody>
      </p:sp>
      <p:sp>
        <p:nvSpPr>
          <p:cNvPr id="10" name="テキスト ボックス 9">
            <a:extLst>
              <a:ext uri="{FF2B5EF4-FFF2-40B4-BE49-F238E27FC236}">
                <a16:creationId xmlns:a16="http://schemas.microsoft.com/office/drawing/2014/main" id="{9C6EF835-E30C-D493-0C62-4CF00E8FA42C}"/>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cxnSp>
        <p:nvCxnSpPr>
          <p:cNvPr id="11" name="直線矢印コネクタ 10">
            <a:extLst>
              <a:ext uri="{FF2B5EF4-FFF2-40B4-BE49-F238E27FC236}">
                <a16:creationId xmlns:a16="http://schemas.microsoft.com/office/drawing/2014/main" id="{50075ABC-35D6-C87E-6846-158CFB1B0979}"/>
              </a:ext>
            </a:extLst>
          </p:cNvPr>
          <p:cNvCxnSpPr>
            <a:cxnSpLocks/>
            <a:stCxn id="41" idx="2"/>
          </p:cNvCxnSpPr>
          <p:nvPr/>
        </p:nvCxnSpPr>
        <p:spPr>
          <a:xfrm flipH="1">
            <a:off x="4606506" y="2601950"/>
            <a:ext cx="42914" cy="56638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C2D1B9E-E786-6CA1-1DCA-502F60599385}"/>
              </a:ext>
            </a:extLst>
          </p:cNvPr>
          <p:cNvCxnSpPr>
            <a:cxnSpLocks/>
            <a:stCxn id="38" idx="2"/>
          </p:cNvCxnSpPr>
          <p:nvPr/>
        </p:nvCxnSpPr>
        <p:spPr>
          <a:xfrm>
            <a:off x="2536683" y="2608278"/>
            <a:ext cx="2069823" cy="56005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25" name="グループ化 24">
            <a:extLst>
              <a:ext uri="{FF2B5EF4-FFF2-40B4-BE49-F238E27FC236}">
                <a16:creationId xmlns:a16="http://schemas.microsoft.com/office/drawing/2014/main" id="{84570917-0D2D-1EAB-6F2A-04A45E7DC545}"/>
              </a:ext>
            </a:extLst>
          </p:cNvPr>
          <p:cNvGrpSpPr/>
          <p:nvPr/>
        </p:nvGrpSpPr>
        <p:grpSpPr>
          <a:xfrm>
            <a:off x="5921781" y="2293200"/>
            <a:ext cx="5584300" cy="1227716"/>
            <a:chOff x="787709" y="3975632"/>
            <a:chExt cx="9704740" cy="2133600"/>
          </a:xfrm>
        </p:grpSpPr>
        <p:pic>
          <p:nvPicPr>
            <p:cNvPr id="43" name="図 42">
              <a:extLst>
                <a:ext uri="{FF2B5EF4-FFF2-40B4-BE49-F238E27FC236}">
                  <a16:creationId xmlns:a16="http://schemas.microsoft.com/office/drawing/2014/main" id="{490D34A1-E0F4-DAEF-BCE2-07E8C2B53354}"/>
                </a:ext>
              </a:extLst>
            </p:cNvPr>
            <p:cNvPicPr>
              <a:picLocks noChangeAspect="1"/>
            </p:cNvPicPr>
            <p:nvPr/>
          </p:nvPicPr>
          <p:blipFill>
            <a:blip r:embed="rId3">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44" name="角丸四角形 43">
              <a:extLst>
                <a:ext uri="{FF2B5EF4-FFF2-40B4-BE49-F238E27FC236}">
                  <a16:creationId xmlns:a16="http://schemas.microsoft.com/office/drawing/2014/main" id="{30D6609A-2347-3CC8-0C29-EA6A31DB8201}"/>
                </a:ext>
              </a:extLst>
            </p:cNvPr>
            <p:cNvSpPr/>
            <p:nvPr/>
          </p:nvSpPr>
          <p:spPr>
            <a:xfrm>
              <a:off x="787709" y="4142295"/>
              <a:ext cx="1990746"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sp>
          <p:nvSpPr>
            <p:cNvPr id="45" name="角丸四角形 44">
              <a:extLst>
                <a:ext uri="{FF2B5EF4-FFF2-40B4-BE49-F238E27FC236}">
                  <a16:creationId xmlns:a16="http://schemas.microsoft.com/office/drawing/2014/main" id="{3748213B-BC28-554F-48A9-8B939268F44F}"/>
                </a:ext>
              </a:extLst>
            </p:cNvPr>
            <p:cNvSpPr/>
            <p:nvPr/>
          </p:nvSpPr>
          <p:spPr>
            <a:xfrm>
              <a:off x="2835864" y="4142293"/>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46" name="角丸四角形 45">
              <a:extLst>
                <a:ext uri="{FF2B5EF4-FFF2-40B4-BE49-F238E27FC236}">
                  <a16:creationId xmlns:a16="http://schemas.microsoft.com/office/drawing/2014/main" id="{E5AC8883-3406-FB61-8DD0-D27BF8604F38}"/>
                </a:ext>
              </a:extLst>
            </p:cNvPr>
            <p:cNvSpPr/>
            <p:nvPr/>
          </p:nvSpPr>
          <p:spPr>
            <a:xfrm>
              <a:off x="4414498" y="4142223"/>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7" name="角丸四角形 46">
              <a:extLst>
                <a:ext uri="{FF2B5EF4-FFF2-40B4-BE49-F238E27FC236}">
                  <a16:creationId xmlns:a16="http://schemas.microsoft.com/office/drawing/2014/main" id="{055A669C-BFB0-23CB-9096-A6FDDD165268}"/>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8" name="角丸四角形 47">
              <a:extLst>
                <a:ext uri="{FF2B5EF4-FFF2-40B4-BE49-F238E27FC236}">
                  <a16:creationId xmlns:a16="http://schemas.microsoft.com/office/drawing/2014/main" id="{E710F843-8043-0CE3-E4F6-5AAFFBAABEB1}"/>
                </a:ext>
              </a:extLst>
            </p:cNvPr>
            <p:cNvSpPr/>
            <p:nvPr/>
          </p:nvSpPr>
          <p:spPr>
            <a:xfrm>
              <a:off x="8331404" y="4155796"/>
              <a:ext cx="494248"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9" name="角丸四角形 48">
              <a:extLst>
                <a:ext uri="{FF2B5EF4-FFF2-40B4-BE49-F238E27FC236}">
                  <a16:creationId xmlns:a16="http://schemas.microsoft.com/office/drawing/2014/main" id="{1E978418-2578-3266-8B95-425913EE8D46}"/>
                </a:ext>
              </a:extLst>
            </p:cNvPr>
            <p:cNvSpPr/>
            <p:nvPr/>
          </p:nvSpPr>
          <p:spPr>
            <a:xfrm>
              <a:off x="5052142" y="4137489"/>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50" name="角丸四角形 49">
              <a:extLst>
                <a:ext uri="{FF2B5EF4-FFF2-40B4-BE49-F238E27FC236}">
                  <a16:creationId xmlns:a16="http://schemas.microsoft.com/office/drawing/2014/main" id="{0C30F7B5-EB0B-2F05-C00E-AF6ED1D03369}"/>
                </a:ext>
              </a:extLst>
            </p:cNvPr>
            <p:cNvSpPr/>
            <p:nvPr/>
          </p:nvSpPr>
          <p:spPr>
            <a:xfrm>
              <a:off x="3325467" y="5264708"/>
              <a:ext cx="2011582"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grpSp>
      <p:sp>
        <p:nvSpPr>
          <p:cNvPr id="51" name="テキスト ボックス 50">
            <a:extLst>
              <a:ext uri="{FF2B5EF4-FFF2-40B4-BE49-F238E27FC236}">
                <a16:creationId xmlns:a16="http://schemas.microsoft.com/office/drawing/2014/main" id="{5C80F3BF-B4E1-82AA-3BF1-2B7C266D24D2}"/>
              </a:ext>
            </a:extLst>
          </p:cNvPr>
          <p:cNvSpPr txBox="1"/>
          <p:nvPr/>
        </p:nvSpPr>
        <p:spPr>
          <a:xfrm>
            <a:off x="6099078" y="2010518"/>
            <a:ext cx="1813317" cy="400110"/>
          </a:xfrm>
          <a:prstGeom prst="rect">
            <a:avLst/>
          </a:prstGeom>
          <a:noFill/>
        </p:spPr>
        <p:txBody>
          <a:bodyPr wrap="none" rtlCol="0">
            <a:spAutoFit/>
          </a:bodyPr>
          <a:lstStyle/>
          <a:p>
            <a:r>
              <a:rPr lang="en-US" altLang="ja-JP" sz="2000" b="1" dirty="0">
                <a:latin typeface="+mn-ea"/>
              </a:rPr>
              <a:t>S</a:t>
            </a:r>
            <a:r>
              <a:rPr kumimoji="1" lang="en-US" altLang="ja-JP" sz="2000" b="1" dirty="0">
                <a:latin typeface="+mn-ea"/>
              </a:rPr>
              <a:t>PMA to </a:t>
            </a:r>
            <a:r>
              <a:rPr kumimoji="1" lang="ja-JP" altLang="en-US" sz="2000" b="1">
                <a:latin typeface="+mn-ea"/>
              </a:rPr>
              <a:t>成形</a:t>
            </a:r>
          </a:p>
        </p:txBody>
      </p:sp>
      <p:cxnSp>
        <p:nvCxnSpPr>
          <p:cNvPr id="55" name="直線矢印コネクタ 54">
            <a:extLst>
              <a:ext uri="{FF2B5EF4-FFF2-40B4-BE49-F238E27FC236}">
                <a16:creationId xmlns:a16="http://schemas.microsoft.com/office/drawing/2014/main" id="{223BB24F-A14E-9C9A-834B-D9D64CEFC165}"/>
              </a:ext>
            </a:extLst>
          </p:cNvPr>
          <p:cNvCxnSpPr>
            <a:cxnSpLocks/>
            <a:stCxn id="46" idx="2"/>
          </p:cNvCxnSpPr>
          <p:nvPr/>
        </p:nvCxnSpPr>
        <p:spPr>
          <a:xfrm flipH="1">
            <a:off x="5092768" y="2607935"/>
            <a:ext cx="3058139" cy="103802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B50B56A-7844-A176-8AAB-255D35D323AF}"/>
              </a:ext>
            </a:extLst>
          </p:cNvPr>
          <p:cNvCxnSpPr>
            <a:cxnSpLocks/>
            <a:stCxn id="48" idx="2"/>
          </p:cNvCxnSpPr>
          <p:nvPr/>
        </p:nvCxnSpPr>
        <p:spPr>
          <a:xfrm flipH="1">
            <a:off x="5092768" y="2615745"/>
            <a:ext cx="5312005" cy="10376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C6B24D8B-05FA-5227-28CF-D174E58B01BC}"/>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spTree>
    <p:extLst>
      <p:ext uri="{BB962C8B-B14F-4D97-AF65-F5344CB8AC3E}">
        <p14:creationId xmlns:p14="http://schemas.microsoft.com/office/powerpoint/2010/main" val="3982953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3CF9E-59F6-5888-26AB-61362307AAF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EA45B4-FCB5-CAD8-A355-D0EAF5F904E3}"/>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CEEF7B89-D982-A1C6-A819-0AEC9B78B776}"/>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770DB904-B1E0-1DE7-72E4-1894CDC4C962}"/>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4E1121C3-127C-7603-2142-33CFF95F3DEE}"/>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7A9AE7E6-61F7-EC11-9BA8-BC736FF05987}"/>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8920CF58-A313-2808-C09E-395209E36A0C}"/>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5C5A7F4B-3E25-A8C1-A03E-D21AA40F755B}"/>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B861A1CC-F377-9F14-0264-E0C38E0EECB2}"/>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BADF3A19-00D4-77AB-F55B-43F4446DAABF}"/>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C365372E-7107-D106-6329-1641F5A0A70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26968215-3F0E-F6AE-0F1F-B26033B157FD}"/>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A8DE3D0A-2A92-53F5-46B4-5676A4D0AFC8}"/>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C0D7C2DD-9BD0-C851-02F1-0741C009D940}"/>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9" name="角丸四角形 28">
            <a:extLst>
              <a:ext uri="{FF2B5EF4-FFF2-40B4-BE49-F238E27FC236}">
                <a16:creationId xmlns:a16="http://schemas.microsoft.com/office/drawing/2014/main" id="{F7470713-537F-D2B5-DD00-61AA08B73DA5}"/>
              </a:ext>
            </a:extLst>
          </p:cNvPr>
          <p:cNvSpPr/>
          <p:nvPr/>
        </p:nvSpPr>
        <p:spPr>
          <a:xfrm>
            <a:off x="2802673" y="4903615"/>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30" name="角丸四角形 29">
            <a:extLst>
              <a:ext uri="{FF2B5EF4-FFF2-40B4-BE49-F238E27FC236}">
                <a16:creationId xmlns:a16="http://schemas.microsoft.com/office/drawing/2014/main" id="{C7BF74AD-D0FA-3AF7-D3D5-B61B9028B0D5}"/>
              </a:ext>
            </a:extLst>
          </p:cNvPr>
          <p:cNvSpPr/>
          <p:nvPr/>
        </p:nvSpPr>
        <p:spPr>
          <a:xfrm>
            <a:off x="2802673" y="5728154"/>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1" name="直線矢印コネクタ 30">
            <a:extLst>
              <a:ext uri="{FF2B5EF4-FFF2-40B4-BE49-F238E27FC236}">
                <a16:creationId xmlns:a16="http://schemas.microsoft.com/office/drawing/2014/main" id="{18CFC17F-4479-CF1D-3A4F-5240AAF30EAD}"/>
              </a:ext>
            </a:extLst>
          </p:cNvPr>
          <p:cNvCxnSpPr>
            <a:cxnSpLocks/>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881E1884-72C6-2BB6-E5D0-ADAF79D7DF96}"/>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326B49BF-4F27-88A7-0ECE-2D29D0D027EC}"/>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5" name="グループ化 4">
            <a:extLst>
              <a:ext uri="{FF2B5EF4-FFF2-40B4-BE49-F238E27FC236}">
                <a16:creationId xmlns:a16="http://schemas.microsoft.com/office/drawing/2014/main" id="{E5C81550-6F30-35F3-E610-C1BE16BBB69A}"/>
              </a:ext>
            </a:extLst>
          </p:cNvPr>
          <p:cNvGrpSpPr/>
          <p:nvPr/>
        </p:nvGrpSpPr>
        <p:grpSpPr>
          <a:xfrm>
            <a:off x="2800453" y="3915608"/>
            <a:ext cx="720000" cy="685800"/>
            <a:chOff x="7685172" y="4031246"/>
            <a:chExt cx="720000" cy="685800"/>
          </a:xfrm>
        </p:grpSpPr>
        <p:sp>
          <p:nvSpPr>
            <p:cNvPr id="6" name="円/楕円 5">
              <a:extLst>
                <a:ext uri="{FF2B5EF4-FFF2-40B4-BE49-F238E27FC236}">
                  <a16:creationId xmlns:a16="http://schemas.microsoft.com/office/drawing/2014/main" id="{ADDD7590-0CE7-2D88-AC15-A50A9C8BBC3A}"/>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7" name="直線コネクタ 6">
              <a:extLst>
                <a:ext uri="{FF2B5EF4-FFF2-40B4-BE49-F238E27FC236}">
                  <a16:creationId xmlns:a16="http://schemas.microsoft.com/office/drawing/2014/main" id="{7CE3886D-4704-6D7D-F6E2-653A17D6567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 name="直線矢印コネクタ 7">
            <a:extLst>
              <a:ext uri="{FF2B5EF4-FFF2-40B4-BE49-F238E27FC236}">
                <a16:creationId xmlns:a16="http://schemas.microsoft.com/office/drawing/2014/main" id="{F8587B0F-B1B6-D6DE-2815-307BFE48C1F2}"/>
              </a:ext>
            </a:extLst>
          </p:cNvPr>
          <p:cNvCxnSpPr>
            <a:cxnSpLocks/>
            <a:stCxn id="6" idx="6"/>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テキスト ボックス 9">
            <a:extLst>
              <a:ext uri="{FF2B5EF4-FFF2-40B4-BE49-F238E27FC236}">
                <a16:creationId xmlns:a16="http://schemas.microsoft.com/office/drawing/2014/main" id="{A4F82750-7E59-F988-E94A-70652F475597}"/>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cxnSp>
        <p:nvCxnSpPr>
          <p:cNvPr id="12" name="直線矢印コネクタ 11">
            <a:extLst>
              <a:ext uri="{FF2B5EF4-FFF2-40B4-BE49-F238E27FC236}">
                <a16:creationId xmlns:a16="http://schemas.microsoft.com/office/drawing/2014/main" id="{3EE3D93D-6369-D366-1099-67C7181649AB}"/>
              </a:ext>
            </a:extLst>
          </p:cNvPr>
          <p:cNvCxnSpPr>
            <a:cxnSpLocks/>
            <a:stCxn id="24" idx="6"/>
            <a:endCxn id="13" idx="1"/>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3" name="角丸四角形 12">
            <a:extLst>
              <a:ext uri="{FF2B5EF4-FFF2-40B4-BE49-F238E27FC236}">
                <a16:creationId xmlns:a16="http://schemas.microsoft.com/office/drawing/2014/main" id="{79F85A70-5E89-25AF-1186-D2F1018E65AA}"/>
              </a:ext>
            </a:extLst>
          </p:cNvPr>
          <p:cNvSpPr/>
          <p:nvPr/>
        </p:nvSpPr>
        <p:spPr>
          <a:xfrm>
            <a:off x="5109835" y="4077099"/>
            <a:ext cx="1608145"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max(2) = 2</a:t>
            </a:r>
            <a:endParaRPr kumimoji="1" lang="ja-JP" altLang="en-US"/>
          </a:p>
        </p:txBody>
      </p:sp>
      <p:grpSp>
        <p:nvGrpSpPr>
          <p:cNvPr id="19" name="グループ化 18">
            <a:extLst>
              <a:ext uri="{FF2B5EF4-FFF2-40B4-BE49-F238E27FC236}">
                <a16:creationId xmlns:a16="http://schemas.microsoft.com/office/drawing/2014/main" id="{24FB906D-4DE6-84E0-AF57-9C4D19E78C1F}"/>
              </a:ext>
            </a:extLst>
          </p:cNvPr>
          <p:cNvGrpSpPr/>
          <p:nvPr/>
        </p:nvGrpSpPr>
        <p:grpSpPr>
          <a:xfrm>
            <a:off x="3946135" y="3915608"/>
            <a:ext cx="720000" cy="685800"/>
            <a:chOff x="7685172" y="4031246"/>
            <a:chExt cx="720000" cy="685800"/>
          </a:xfrm>
        </p:grpSpPr>
        <p:sp>
          <p:nvSpPr>
            <p:cNvPr id="24" name="円/楕円 23">
              <a:extLst>
                <a:ext uri="{FF2B5EF4-FFF2-40B4-BE49-F238E27FC236}">
                  <a16:creationId xmlns:a16="http://schemas.microsoft.com/office/drawing/2014/main" id="{CD463FBD-15BE-ED56-2682-0EE2F01A1113}"/>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5" name="直線コネクタ 24">
              <a:extLst>
                <a:ext uri="{FF2B5EF4-FFF2-40B4-BE49-F238E27FC236}">
                  <a16:creationId xmlns:a16="http://schemas.microsoft.com/office/drawing/2014/main" id="{BF19F7F1-06B2-8173-B869-3BA100DBD05B}"/>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6381140F-2B51-54B5-2C98-1659BEF1C04F}"/>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43" name="グループ化 42">
            <a:extLst>
              <a:ext uri="{FF2B5EF4-FFF2-40B4-BE49-F238E27FC236}">
                <a16:creationId xmlns:a16="http://schemas.microsoft.com/office/drawing/2014/main" id="{46619CA9-1260-5B22-9C9B-80CCA44EDFD7}"/>
              </a:ext>
            </a:extLst>
          </p:cNvPr>
          <p:cNvGrpSpPr/>
          <p:nvPr/>
        </p:nvGrpSpPr>
        <p:grpSpPr>
          <a:xfrm>
            <a:off x="558000" y="2293200"/>
            <a:ext cx="5333725" cy="1227716"/>
            <a:chOff x="1223180" y="4376479"/>
            <a:chExt cx="9269269" cy="2133600"/>
          </a:xfrm>
        </p:grpSpPr>
        <p:pic>
          <p:nvPicPr>
            <p:cNvPr id="44" name="図 43">
              <a:extLst>
                <a:ext uri="{FF2B5EF4-FFF2-40B4-BE49-F238E27FC236}">
                  <a16:creationId xmlns:a16="http://schemas.microsoft.com/office/drawing/2014/main" id="{E2461B3A-5016-E681-0895-B22384319172}"/>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45" name="角丸四角形 44">
              <a:extLst>
                <a:ext uri="{FF2B5EF4-FFF2-40B4-BE49-F238E27FC236}">
                  <a16:creationId xmlns:a16="http://schemas.microsoft.com/office/drawing/2014/main" id="{27FEF272-7F52-5075-EA5B-949F0B2FCEC8}"/>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46" name="角丸四角形 45">
              <a:extLst>
                <a:ext uri="{FF2B5EF4-FFF2-40B4-BE49-F238E27FC236}">
                  <a16:creationId xmlns:a16="http://schemas.microsoft.com/office/drawing/2014/main" id="{6D4F831C-5C5D-27C3-708C-BF8D77BDACEA}"/>
                </a:ext>
              </a:extLst>
            </p:cNvPr>
            <p:cNvSpPr/>
            <p:nvPr/>
          </p:nvSpPr>
          <p:spPr>
            <a:xfrm>
              <a:off x="3321069" y="454373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7" name="角丸四角形 46">
              <a:extLst>
                <a:ext uri="{FF2B5EF4-FFF2-40B4-BE49-F238E27FC236}">
                  <a16:creationId xmlns:a16="http://schemas.microsoft.com/office/drawing/2014/main" id="{9C4493B8-4707-C8E1-F4AE-DBB418379AA3}"/>
                </a:ext>
              </a:extLst>
            </p:cNvPr>
            <p:cNvSpPr/>
            <p:nvPr/>
          </p:nvSpPr>
          <p:spPr>
            <a:xfrm>
              <a:off x="4414496" y="454366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8" name="角丸四角形 47">
              <a:extLst>
                <a:ext uri="{FF2B5EF4-FFF2-40B4-BE49-F238E27FC236}">
                  <a16:creationId xmlns:a16="http://schemas.microsoft.com/office/drawing/2014/main" id="{65712CE0-A35C-B525-E81D-332898DC85A3}"/>
                </a:ext>
              </a:extLst>
            </p:cNvPr>
            <p:cNvSpPr/>
            <p:nvPr/>
          </p:nvSpPr>
          <p:spPr>
            <a:xfrm>
              <a:off x="5529822" y="4543666"/>
              <a:ext cx="494717"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9" name="角丸四角形 48">
              <a:extLst>
                <a:ext uri="{FF2B5EF4-FFF2-40B4-BE49-F238E27FC236}">
                  <a16:creationId xmlns:a16="http://schemas.microsoft.com/office/drawing/2014/main" id="{3C12B81F-B3C8-5F68-2C08-C08A9E5B92E4}"/>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50" name="角丸四角形 49">
              <a:extLst>
                <a:ext uri="{FF2B5EF4-FFF2-40B4-BE49-F238E27FC236}">
                  <a16:creationId xmlns:a16="http://schemas.microsoft.com/office/drawing/2014/main" id="{AC9C73B6-31DE-FF24-7913-7B761D989619}"/>
                </a:ext>
              </a:extLst>
            </p:cNvPr>
            <p:cNvSpPr/>
            <p:nvPr/>
          </p:nvSpPr>
          <p:spPr>
            <a:xfrm>
              <a:off x="7843696" y="4548197"/>
              <a:ext cx="979601" cy="364847"/>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51" name="角丸四角形 50">
              <a:extLst>
                <a:ext uri="{FF2B5EF4-FFF2-40B4-BE49-F238E27FC236}">
                  <a16:creationId xmlns:a16="http://schemas.microsoft.com/office/drawing/2014/main" id="{8D126265-7326-9805-4882-0AB0444ACCE7}"/>
                </a:ext>
              </a:extLst>
            </p:cNvPr>
            <p:cNvSpPr/>
            <p:nvPr/>
          </p:nvSpPr>
          <p:spPr>
            <a:xfrm>
              <a:off x="9436994" y="4538933"/>
              <a:ext cx="494715"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20" name="角丸四角形吹き出し 19">
            <a:extLst>
              <a:ext uri="{FF2B5EF4-FFF2-40B4-BE49-F238E27FC236}">
                <a16:creationId xmlns:a16="http://schemas.microsoft.com/office/drawing/2014/main" id="{3EE7454B-1DF5-FFBC-C5B7-581F2CAA355F}"/>
              </a:ext>
            </a:extLst>
          </p:cNvPr>
          <p:cNvSpPr/>
          <p:nvPr/>
        </p:nvSpPr>
        <p:spPr>
          <a:xfrm>
            <a:off x="4535084" y="3168000"/>
            <a:ext cx="1158932" cy="709200"/>
          </a:xfrm>
          <a:prstGeom prst="wedgeRoundRectCallout">
            <a:avLst>
              <a:gd name="adj1" fmla="val -59549"/>
              <a:gd name="adj2" fmla="val 45460"/>
              <a:gd name="adj3" fmla="val 16667"/>
            </a:avLst>
          </a:prstGeom>
          <a:solidFill>
            <a:schemeClr val="bg1"/>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PPMA</a:t>
            </a:r>
            <a:r>
              <a:rPr lang="en-US" altLang="ja-JP" dirty="0">
                <a:solidFill>
                  <a:schemeClr val="tx1"/>
                </a:solidFill>
              </a:rPr>
              <a:t>: </a:t>
            </a:r>
            <a:r>
              <a:rPr kumimoji="1" lang="en-US" altLang="ja-JP" dirty="0">
                <a:solidFill>
                  <a:schemeClr val="tx1"/>
                </a:solidFill>
              </a:rPr>
              <a:t>{}</a:t>
            </a:r>
          </a:p>
          <a:p>
            <a:pPr algn="ctr"/>
            <a:r>
              <a:rPr lang="en-US" altLang="ja-JP" dirty="0">
                <a:solidFill>
                  <a:schemeClr val="tx1"/>
                </a:solidFill>
              </a:rPr>
              <a:t>SPMA: {}</a:t>
            </a:r>
            <a:endParaRPr kumimoji="1" lang="ja-JP" altLang="en-US">
              <a:solidFill>
                <a:schemeClr val="tx1"/>
              </a:solidFill>
            </a:endParaRPr>
          </a:p>
        </p:txBody>
      </p:sp>
      <p:sp>
        <p:nvSpPr>
          <p:cNvPr id="62" name="テキスト ボックス 61">
            <a:extLst>
              <a:ext uri="{FF2B5EF4-FFF2-40B4-BE49-F238E27FC236}">
                <a16:creationId xmlns:a16="http://schemas.microsoft.com/office/drawing/2014/main" id="{DF9F3320-0B50-3D74-1352-35A31EF49FC3}"/>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cxnSp>
        <p:nvCxnSpPr>
          <p:cNvPr id="38" name="直線矢印コネクタ 37">
            <a:extLst>
              <a:ext uri="{FF2B5EF4-FFF2-40B4-BE49-F238E27FC236}">
                <a16:creationId xmlns:a16="http://schemas.microsoft.com/office/drawing/2014/main" id="{A40C7DB9-C7C4-8FB4-FE88-290E2C59590E}"/>
              </a:ext>
            </a:extLst>
          </p:cNvPr>
          <p:cNvCxnSpPr>
            <a:cxnSpLocks/>
          </p:cNvCxnSpPr>
          <p:nvPr/>
        </p:nvCxnSpPr>
        <p:spPr>
          <a:xfrm>
            <a:off x="3178464" y="2608278"/>
            <a:ext cx="2209780" cy="55972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76C4A68-2FA0-9A44-8F99-02DBB0CD322E}"/>
              </a:ext>
            </a:extLst>
          </p:cNvPr>
          <p:cNvCxnSpPr>
            <a:cxnSpLocks/>
          </p:cNvCxnSpPr>
          <p:nvPr/>
        </p:nvCxnSpPr>
        <p:spPr>
          <a:xfrm flipH="1">
            <a:off x="5388244" y="2605554"/>
            <a:ext cx="38486" cy="56244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494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24B21-B192-3F13-076B-28AEA8B7F6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4F75DA-26F7-930A-A260-35DA14417488}"/>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E34314F8-340D-181B-77CE-560C7570809A}"/>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E14C7C93-2305-14B3-0E84-E2B632CBC1AC}"/>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832D91AF-F842-A2A5-5E69-46C7706B472E}"/>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1EC01AB1-5BC5-8FA7-82AE-A8086A1CD80B}"/>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E3FFC1DC-F15E-5733-D349-AC4FB21053E6}"/>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AFBEFF96-D60C-F9A3-C424-1D42B26F345A}"/>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9060BCFC-656F-0653-12E6-75EAE99BDDFD}"/>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73A08BA0-03C9-D11C-4A57-CA3D0667DADB}"/>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3AA4F931-A0BD-28BF-DCE5-CFEA833CEE9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CD3C6B24-C583-515D-3195-BCE13D70FC31}"/>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DF3E4A9C-699E-8CC9-C9CD-06BA46694773}"/>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FEAE1558-93BF-D18E-B47C-98FC156A104E}"/>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9" name="角丸四角形 28">
            <a:extLst>
              <a:ext uri="{FF2B5EF4-FFF2-40B4-BE49-F238E27FC236}">
                <a16:creationId xmlns:a16="http://schemas.microsoft.com/office/drawing/2014/main" id="{997E9171-82E8-B572-9216-07B2DEFD3AD0}"/>
              </a:ext>
            </a:extLst>
          </p:cNvPr>
          <p:cNvSpPr/>
          <p:nvPr/>
        </p:nvSpPr>
        <p:spPr>
          <a:xfrm>
            <a:off x="2802673" y="4903615"/>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30" name="角丸四角形 29">
            <a:extLst>
              <a:ext uri="{FF2B5EF4-FFF2-40B4-BE49-F238E27FC236}">
                <a16:creationId xmlns:a16="http://schemas.microsoft.com/office/drawing/2014/main" id="{87636658-AB57-17FB-E96D-A24A626D0474}"/>
              </a:ext>
            </a:extLst>
          </p:cNvPr>
          <p:cNvSpPr/>
          <p:nvPr/>
        </p:nvSpPr>
        <p:spPr>
          <a:xfrm>
            <a:off x="2802673" y="5728154"/>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1" name="直線矢印コネクタ 30">
            <a:extLst>
              <a:ext uri="{FF2B5EF4-FFF2-40B4-BE49-F238E27FC236}">
                <a16:creationId xmlns:a16="http://schemas.microsoft.com/office/drawing/2014/main" id="{657695FA-8E1E-B9B1-62B2-3269EDAB8AEF}"/>
              </a:ext>
            </a:extLst>
          </p:cNvPr>
          <p:cNvCxnSpPr>
            <a:cxnSpLocks/>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DC9C0F39-4850-C5D6-5CD5-5191E78811E6}"/>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E66B716F-E5FD-03CE-117B-8A6B84605A75}"/>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5" name="グループ化 4">
            <a:extLst>
              <a:ext uri="{FF2B5EF4-FFF2-40B4-BE49-F238E27FC236}">
                <a16:creationId xmlns:a16="http://schemas.microsoft.com/office/drawing/2014/main" id="{064C736D-FF79-2152-8D58-71FB97D49270}"/>
              </a:ext>
            </a:extLst>
          </p:cNvPr>
          <p:cNvGrpSpPr/>
          <p:nvPr/>
        </p:nvGrpSpPr>
        <p:grpSpPr>
          <a:xfrm>
            <a:off x="2800453" y="3915608"/>
            <a:ext cx="720000" cy="685800"/>
            <a:chOff x="7685172" y="4031246"/>
            <a:chExt cx="720000" cy="685800"/>
          </a:xfrm>
        </p:grpSpPr>
        <p:sp>
          <p:nvSpPr>
            <p:cNvPr id="6" name="円/楕円 5">
              <a:extLst>
                <a:ext uri="{FF2B5EF4-FFF2-40B4-BE49-F238E27FC236}">
                  <a16:creationId xmlns:a16="http://schemas.microsoft.com/office/drawing/2014/main" id="{FE7CF437-BFEF-5F51-7E76-276C6D55AA88}"/>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7" name="直線コネクタ 6">
              <a:extLst>
                <a:ext uri="{FF2B5EF4-FFF2-40B4-BE49-F238E27FC236}">
                  <a16:creationId xmlns:a16="http://schemas.microsoft.com/office/drawing/2014/main" id="{CE50EED1-8432-F1A9-BCC6-A8538FB1AB74}"/>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 name="直線矢印コネクタ 7">
            <a:extLst>
              <a:ext uri="{FF2B5EF4-FFF2-40B4-BE49-F238E27FC236}">
                <a16:creationId xmlns:a16="http://schemas.microsoft.com/office/drawing/2014/main" id="{C42E91EC-8334-A486-81D3-7067CB798B83}"/>
              </a:ext>
            </a:extLst>
          </p:cNvPr>
          <p:cNvCxnSpPr>
            <a:cxnSpLocks/>
            <a:stCxn id="6" idx="6"/>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テキスト ボックス 9">
            <a:extLst>
              <a:ext uri="{FF2B5EF4-FFF2-40B4-BE49-F238E27FC236}">
                <a16:creationId xmlns:a16="http://schemas.microsoft.com/office/drawing/2014/main" id="{C8B7B183-4B6A-81A0-F4C9-85B324C4D1BB}"/>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cxnSp>
        <p:nvCxnSpPr>
          <p:cNvPr id="12" name="直線矢印コネクタ 11">
            <a:extLst>
              <a:ext uri="{FF2B5EF4-FFF2-40B4-BE49-F238E27FC236}">
                <a16:creationId xmlns:a16="http://schemas.microsoft.com/office/drawing/2014/main" id="{6E32A223-1DC6-66B1-B21E-EF2C7F22241F}"/>
              </a:ext>
            </a:extLst>
          </p:cNvPr>
          <p:cNvCxnSpPr>
            <a:cxnSpLocks/>
            <a:stCxn id="24"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7D3E761B-E412-32AD-6E32-0FB5EDD8B849}"/>
              </a:ext>
            </a:extLst>
          </p:cNvPr>
          <p:cNvGrpSpPr/>
          <p:nvPr/>
        </p:nvGrpSpPr>
        <p:grpSpPr>
          <a:xfrm>
            <a:off x="3946135" y="3915608"/>
            <a:ext cx="720000" cy="685800"/>
            <a:chOff x="7685172" y="4031246"/>
            <a:chExt cx="720000" cy="685800"/>
          </a:xfrm>
        </p:grpSpPr>
        <p:sp>
          <p:nvSpPr>
            <p:cNvPr id="24" name="円/楕円 23">
              <a:extLst>
                <a:ext uri="{FF2B5EF4-FFF2-40B4-BE49-F238E27FC236}">
                  <a16:creationId xmlns:a16="http://schemas.microsoft.com/office/drawing/2014/main" id="{0F885508-AE46-A4AE-2884-503C687868BC}"/>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5" name="直線コネクタ 24">
              <a:extLst>
                <a:ext uri="{FF2B5EF4-FFF2-40B4-BE49-F238E27FC236}">
                  <a16:creationId xmlns:a16="http://schemas.microsoft.com/office/drawing/2014/main" id="{117DB268-1925-F20E-7969-12DA978CDFF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0BC41726-1710-87D8-A101-EBD7FE56F23C}"/>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43" name="グループ化 42">
            <a:extLst>
              <a:ext uri="{FF2B5EF4-FFF2-40B4-BE49-F238E27FC236}">
                <a16:creationId xmlns:a16="http://schemas.microsoft.com/office/drawing/2014/main" id="{B485A27C-370E-3DFC-07BB-7C765F38D812}"/>
              </a:ext>
            </a:extLst>
          </p:cNvPr>
          <p:cNvGrpSpPr/>
          <p:nvPr/>
        </p:nvGrpSpPr>
        <p:grpSpPr>
          <a:xfrm>
            <a:off x="558000" y="2293200"/>
            <a:ext cx="5333725" cy="1227716"/>
            <a:chOff x="1223180" y="4376479"/>
            <a:chExt cx="9269269" cy="2133600"/>
          </a:xfrm>
        </p:grpSpPr>
        <p:pic>
          <p:nvPicPr>
            <p:cNvPr id="44" name="図 43">
              <a:extLst>
                <a:ext uri="{FF2B5EF4-FFF2-40B4-BE49-F238E27FC236}">
                  <a16:creationId xmlns:a16="http://schemas.microsoft.com/office/drawing/2014/main" id="{91EBBF53-D8A6-026C-8E2D-6BC1B8673E8B}"/>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45" name="角丸四角形 44">
              <a:extLst>
                <a:ext uri="{FF2B5EF4-FFF2-40B4-BE49-F238E27FC236}">
                  <a16:creationId xmlns:a16="http://schemas.microsoft.com/office/drawing/2014/main" id="{F2691BA5-AA31-1A20-12A5-F6572646D5A7}"/>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46" name="角丸四角形 45">
              <a:extLst>
                <a:ext uri="{FF2B5EF4-FFF2-40B4-BE49-F238E27FC236}">
                  <a16:creationId xmlns:a16="http://schemas.microsoft.com/office/drawing/2014/main" id="{A3F699A4-A984-A875-4F90-8CC250AA127D}"/>
                </a:ext>
              </a:extLst>
            </p:cNvPr>
            <p:cNvSpPr/>
            <p:nvPr/>
          </p:nvSpPr>
          <p:spPr>
            <a:xfrm>
              <a:off x="3321069" y="4543736"/>
              <a:ext cx="494717"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7" name="角丸四角形 46">
              <a:extLst>
                <a:ext uri="{FF2B5EF4-FFF2-40B4-BE49-F238E27FC236}">
                  <a16:creationId xmlns:a16="http://schemas.microsoft.com/office/drawing/2014/main" id="{ED2F88BE-B713-5FB0-C642-7718F2CC2F83}"/>
                </a:ext>
              </a:extLst>
            </p:cNvPr>
            <p:cNvSpPr/>
            <p:nvPr/>
          </p:nvSpPr>
          <p:spPr>
            <a:xfrm>
              <a:off x="4414496" y="454366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8" name="角丸四角形 47">
              <a:extLst>
                <a:ext uri="{FF2B5EF4-FFF2-40B4-BE49-F238E27FC236}">
                  <a16:creationId xmlns:a16="http://schemas.microsoft.com/office/drawing/2014/main" id="{5A341DAB-E2D0-6834-2598-CBE774CBAFE1}"/>
                </a:ext>
              </a:extLst>
            </p:cNvPr>
            <p:cNvSpPr/>
            <p:nvPr/>
          </p:nvSpPr>
          <p:spPr>
            <a:xfrm>
              <a:off x="5529822" y="454366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9" name="角丸四角形 48">
              <a:extLst>
                <a:ext uri="{FF2B5EF4-FFF2-40B4-BE49-F238E27FC236}">
                  <a16:creationId xmlns:a16="http://schemas.microsoft.com/office/drawing/2014/main" id="{F2AA9F74-67C4-C1F3-8DCD-CF04E2B8BF23}"/>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50" name="角丸四角形 49">
              <a:extLst>
                <a:ext uri="{FF2B5EF4-FFF2-40B4-BE49-F238E27FC236}">
                  <a16:creationId xmlns:a16="http://schemas.microsoft.com/office/drawing/2014/main" id="{5BA94ECC-DE6E-9A16-4950-5C18BCC04F4F}"/>
                </a:ext>
              </a:extLst>
            </p:cNvPr>
            <p:cNvSpPr/>
            <p:nvPr/>
          </p:nvSpPr>
          <p:spPr>
            <a:xfrm>
              <a:off x="7843696" y="4548197"/>
              <a:ext cx="979601" cy="364847"/>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51" name="角丸四角形 50">
              <a:extLst>
                <a:ext uri="{FF2B5EF4-FFF2-40B4-BE49-F238E27FC236}">
                  <a16:creationId xmlns:a16="http://schemas.microsoft.com/office/drawing/2014/main" id="{1FDBFE69-4CD7-54E7-A9E3-C850072599A9}"/>
                </a:ext>
              </a:extLst>
            </p:cNvPr>
            <p:cNvSpPr/>
            <p:nvPr/>
          </p:nvSpPr>
          <p:spPr>
            <a:xfrm>
              <a:off x="9436994" y="4538933"/>
              <a:ext cx="494715" cy="380374"/>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20" name="角丸四角形吹き出し 19">
            <a:extLst>
              <a:ext uri="{FF2B5EF4-FFF2-40B4-BE49-F238E27FC236}">
                <a16:creationId xmlns:a16="http://schemas.microsoft.com/office/drawing/2014/main" id="{5C3749BC-9BDB-452C-DF9F-58D701360DAA}"/>
              </a:ext>
            </a:extLst>
          </p:cNvPr>
          <p:cNvSpPr/>
          <p:nvPr/>
        </p:nvSpPr>
        <p:spPr>
          <a:xfrm>
            <a:off x="5734490" y="3192049"/>
            <a:ext cx="1158932" cy="685800"/>
          </a:xfrm>
          <a:prstGeom prst="wedgeRoundRectCallout">
            <a:avLst>
              <a:gd name="adj1" fmla="val -59549"/>
              <a:gd name="adj2" fmla="val 45460"/>
              <a:gd name="adj3" fmla="val 16667"/>
            </a:avLst>
          </a:prstGeom>
          <a:solidFill>
            <a:schemeClr val="bg1"/>
          </a:solidFill>
          <a:ln w="190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PPMA</a:t>
            </a:r>
            <a:r>
              <a:rPr lang="en-US" altLang="ja-JP" dirty="0">
                <a:solidFill>
                  <a:schemeClr val="tx1"/>
                </a:solidFill>
              </a:rPr>
              <a:t>: </a:t>
            </a:r>
            <a:r>
              <a:rPr kumimoji="1" lang="en-US" altLang="ja-JP" dirty="0">
                <a:solidFill>
                  <a:schemeClr val="tx1"/>
                </a:solidFill>
              </a:rPr>
              <a:t>{}</a:t>
            </a:r>
          </a:p>
          <a:p>
            <a:pPr algn="ctr"/>
            <a:r>
              <a:rPr lang="en-US" altLang="ja-JP" dirty="0">
                <a:solidFill>
                  <a:schemeClr val="tx1"/>
                </a:solidFill>
              </a:rPr>
              <a:t>SPMA: {}</a:t>
            </a:r>
            <a:endParaRPr kumimoji="1" lang="ja-JP" altLang="en-US">
              <a:solidFill>
                <a:schemeClr val="tx1"/>
              </a:solidFill>
            </a:endParaRPr>
          </a:p>
        </p:txBody>
      </p:sp>
      <p:cxnSp>
        <p:nvCxnSpPr>
          <p:cNvPr id="52" name="直線矢印コネクタ 51">
            <a:extLst>
              <a:ext uri="{FF2B5EF4-FFF2-40B4-BE49-F238E27FC236}">
                <a16:creationId xmlns:a16="http://schemas.microsoft.com/office/drawing/2014/main" id="{42FF9E2E-0867-D1AD-6295-89270F36A9C8}"/>
              </a:ext>
            </a:extLst>
          </p:cNvPr>
          <p:cNvCxnSpPr>
            <a:cxnSpLocks/>
            <a:stCxn id="46" idx="2"/>
          </p:cNvCxnSpPr>
          <p:nvPr/>
        </p:nvCxnSpPr>
        <p:spPr>
          <a:xfrm>
            <a:off x="1907503" y="2608318"/>
            <a:ext cx="4715435" cy="58373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7D4E376-15A5-52C7-7A0B-3E9EC33E0E4F}"/>
              </a:ext>
            </a:extLst>
          </p:cNvPr>
          <p:cNvCxnSpPr>
            <a:cxnSpLocks/>
            <a:stCxn id="51" idx="2"/>
          </p:cNvCxnSpPr>
          <p:nvPr/>
        </p:nvCxnSpPr>
        <p:spPr>
          <a:xfrm>
            <a:off x="5426730" y="2605554"/>
            <a:ext cx="1196208" cy="58649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BFBA51A3-ADDC-0916-B1F5-E6F0FF83CF3C}"/>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grpSp>
        <p:nvGrpSpPr>
          <p:cNvPr id="9" name="グループ化 8">
            <a:extLst>
              <a:ext uri="{FF2B5EF4-FFF2-40B4-BE49-F238E27FC236}">
                <a16:creationId xmlns:a16="http://schemas.microsoft.com/office/drawing/2014/main" id="{6002504B-D5AB-5D8A-A9F8-BA1C5DB54E7B}"/>
              </a:ext>
            </a:extLst>
          </p:cNvPr>
          <p:cNvGrpSpPr/>
          <p:nvPr/>
        </p:nvGrpSpPr>
        <p:grpSpPr>
          <a:xfrm>
            <a:off x="5089243" y="3915608"/>
            <a:ext cx="720000" cy="685800"/>
            <a:chOff x="7685172" y="4031246"/>
            <a:chExt cx="720000" cy="685800"/>
          </a:xfrm>
        </p:grpSpPr>
        <p:sp>
          <p:nvSpPr>
            <p:cNvPr id="11" name="円/楕円 10">
              <a:extLst>
                <a:ext uri="{FF2B5EF4-FFF2-40B4-BE49-F238E27FC236}">
                  <a16:creationId xmlns:a16="http://schemas.microsoft.com/office/drawing/2014/main" id="{02BD9BE8-1072-4FF3-792E-8DACEBCD93E1}"/>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4" name="直線コネクタ 33">
              <a:extLst>
                <a:ext uri="{FF2B5EF4-FFF2-40B4-BE49-F238E27FC236}">
                  <a16:creationId xmlns:a16="http://schemas.microsoft.com/office/drawing/2014/main" id="{59FF2DBE-FF69-65E6-18E0-C11EBEFA3C2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9468BE2E-7350-3C5F-378F-D8658C4D4A7D}"/>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36" name="テキスト ボックス 35">
            <a:extLst>
              <a:ext uri="{FF2B5EF4-FFF2-40B4-BE49-F238E27FC236}">
                <a16:creationId xmlns:a16="http://schemas.microsoft.com/office/drawing/2014/main" id="{66FB8322-70BF-0147-B5B2-16732A1F8D35}"/>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37" name="テキスト ボックス 36">
            <a:extLst>
              <a:ext uri="{FF2B5EF4-FFF2-40B4-BE49-F238E27FC236}">
                <a16:creationId xmlns:a16="http://schemas.microsoft.com/office/drawing/2014/main" id="{C46A3CDC-2542-578D-7102-B7E26E2DBFE4}"/>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sp>
        <p:nvSpPr>
          <p:cNvPr id="38" name="角丸四角形 37">
            <a:extLst>
              <a:ext uri="{FF2B5EF4-FFF2-40B4-BE49-F238E27FC236}">
                <a16:creationId xmlns:a16="http://schemas.microsoft.com/office/drawing/2014/main" id="{9608751E-D52F-92B3-9CA6-D1ED8A9262B8}"/>
              </a:ext>
            </a:extLst>
          </p:cNvPr>
          <p:cNvSpPr/>
          <p:nvPr/>
        </p:nvSpPr>
        <p:spPr>
          <a:xfrm>
            <a:off x="6230818" y="4080589"/>
            <a:ext cx="1615961"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max(4) = 4</a:t>
            </a:r>
            <a:endParaRPr kumimoji="1" lang="ja-JP" altLang="en-US"/>
          </a:p>
        </p:txBody>
      </p:sp>
      <p:sp>
        <p:nvSpPr>
          <p:cNvPr id="39" name="角丸四角形 38">
            <a:extLst>
              <a:ext uri="{FF2B5EF4-FFF2-40B4-BE49-F238E27FC236}">
                <a16:creationId xmlns:a16="http://schemas.microsoft.com/office/drawing/2014/main" id="{1DE2D4FB-67E7-B760-572E-06F32F00E4D6}"/>
              </a:ext>
            </a:extLst>
          </p:cNvPr>
          <p:cNvSpPr/>
          <p:nvPr/>
        </p:nvSpPr>
        <p:spPr>
          <a:xfrm>
            <a:off x="6230819" y="4904019"/>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 1</a:t>
            </a:r>
            <a:endParaRPr kumimoji="1" lang="ja-JP" altLang="en-US"/>
          </a:p>
        </p:txBody>
      </p:sp>
      <p:sp>
        <p:nvSpPr>
          <p:cNvPr id="40" name="角丸四角形 39">
            <a:extLst>
              <a:ext uri="{FF2B5EF4-FFF2-40B4-BE49-F238E27FC236}">
                <a16:creationId xmlns:a16="http://schemas.microsoft.com/office/drawing/2014/main" id="{B6C0BD02-0615-034D-0288-79009597725E}"/>
              </a:ext>
            </a:extLst>
          </p:cNvPr>
          <p:cNvSpPr/>
          <p:nvPr/>
        </p:nvSpPr>
        <p:spPr>
          <a:xfrm>
            <a:off x="6230819" y="5728558"/>
            <a:ext cx="161596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max(1) = 1</a:t>
            </a:r>
            <a:endParaRPr kumimoji="1" lang="ja-JP" altLang="en-US"/>
          </a:p>
        </p:txBody>
      </p:sp>
      <p:cxnSp>
        <p:nvCxnSpPr>
          <p:cNvPr id="41" name="直線矢印コネクタ 40">
            <a:extLst>
              <a:ext uri="{FF2B5EF4-FFF2-40B4-BE49-F238E27FC236}">
                <a16:creationId xmlns:a16="http://schemas.microsoft.com/office/drawing/2014/main" id="{B08AA49C-6A58-305D-9B76-4F3EC197726B}"/>
              </a:ext>
            </a:extLst>
          </p:cNvPr>
          <p:cNvCxnSpPr>
            <a:cxnSpLocks/>
            <a:stCxn id="11" idx="6"/>
            <a:endCxn id="38" idx="1"/>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2" name="直線矢印コネクタ 41">
            <a:extLst>
              <a:ext uri="{FF2B5EF4-FFF2-40B4-BE49-F238E27FC236}">
                <a16:creationId xmlns:a16="http://schemas.microsoft.com/office/drawing/2014/main" id="{99EF9C01-C5EE-7FD3-AEBA-CCBE4C54458C}"/>
              </a:ext>
            </a:extLst>
          </p:cNvPr>
          <p:cNvCxnSpPr>
            <a:cxnSpLocks/>
            <a:stCxn id="11" idx="6"/>
            <a:endCxn id="39" idx="1"/>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直線矢印コネクタ 52">
            <a:extLst>
              <a:ext uri="{FF2B5EF4-FFF2-40B4-BE49-F238E27FC236}">
                <a16:creationId xmlns:a16="http://schemas.microsoft.com/office/drawing/2014/main" id="{8C3D32AC-DB5A-20B0-7D3F-DA1752599CA0}"/>
              </a:ext>
            </a:extLst>
          </p:cNvPr>
          <p:cNvCxnSpPr>
            <a:cxnSpLocks/>
            <a:stCxn id="11" idx="6"/>
            <a:endCxn id="40" idx="1"/>
          </p:cNvCxnSpPr>
          <p:nvPr/>
        </p:nvCxnSpPr>
        <p:spPr>
          <a:xfrm>
            <a:off x="5793061" y="4258508"/>
            <a:ext cx="437758" cy="165247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0604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DCC6-2ED1-699E-C158-EAF2B1FC772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2E13DBA-A07E-E406-3700-0383868C6E8E}"/>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E4E4B7CC-BE1C-647A-9DE5-59E3CEC58406}"/>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r>
              <a:rPr kumimoji="1" lang="ja-JP" altLang="en-US"/>
              <a:t>（</a:t>
            </a:r>
            <a:r>
              <a:rPr kumimoji="1" lang="en-US" altLang="ja-JP" dirty="0"/>
              <a:t>2. </a:t>
            </a:r>
            <a:r>
              <a:rPr kumimoji="1" lang="ja-JP" altLang="en-US"/>
              <a:t>探索）</a:t>
            </a:r>
          </a:p>
        </p:txBody>
      </p:sp>
      <p:grpSp>
        <p:nvGrpSpPr>
          <p:cNvPr id="14" name="グループ化 13">
            <a:extLst>
              <a:ext uri="{FF2B5EF4-FFF2-40B4-BE49-F238E27FC236}">
                <a16:creationId xmlns:a16="http://schemas.microsoft.com/office/drawing/2014/main" id="{FB0F43B0-F93D-A1C7-BE5A-A98567673936}"/>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4200F4A6-42B1-6723-E780-3ACE7AD24BEE}"/>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F3D690CD-ACAD-71C1-F7FA-0BCD3AFFF5F5}"/>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CB15CFA2-7D92-543A-6456-CF7AC0EE1628}"/>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74B8BE59-50A7-0723-6922-7CBF069ADB75}"/>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0BB5390E-2B63-CC21-D085-371AF8300E5C}"/>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3FC1C433-9A77-EC77-9DC7-0CC25370C971}"/>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451DE58B-EBE3-68F1-6566-BC2852D7D5F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8F992A58-5E04-FE11-7609-56DDBE82639D}"/>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1FCBE333-6632-BCA6-F738-CEF4D3E23C88}"/>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46CC2AEE-FF46-F840-8C81-E55917E5A8F5}"/>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9" name="角丸四角形 28">
            <a:extLst>
              <a:ext uri="{FF2B5EF4-FFF2-40B4-BE49-F238E27FC236}">
                <a16:creationId xmlns:a16="http://schemas.microsoft.com/office/drawing/2014/main" id="{49358C7B-FDC3-71C6-2DCD-7D524923E83F}"/>
              </a:ext>
            </a:extLst>
          </p:cNvPr>
          <p:cNvSpPr/>
          <p:nvPr/>
        </p:nvSpPr>
        <p:spPr>
          <a:xfrm>
            <a:off x="2802673" y="4903615"/>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30" name="角丸四角形 29">
            <a:extLst>
              <a:ext uri="{FF2B5EF4-FFF2-40B4-BE49-F238E27FC236}">
                <a16:creationId xmlns:a16="http://schemas.microsoft.com/office/drawing/2014/main" id="{B2166843-E916-43C3-91C2-29C79E198A6E}"/>
              </a:ext>
            </a:extLst>
          </p:cNvPr>
          <p:cNvSpPr/>
          <p:nvPr/>
        </p:nvSpPr>
        <p:spPr>
          <a:xfrm>
            <a:off x="2802673" y="5728154"/>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1" name="直線矢印コネクタ 30">
            <a:extLst>
              <a:ext uri="{FF2B5EF4-FFF2-40B4-BE49-F238E27FC236}">
                <a16:creationId xmlns:a16="http://schemas.microsoft.com/office/drawing/2014/main" id="{0334852C-7E75-3FA6-F5B4-05234E43CCFD}"/>
              </a:ext>
            </a:extLst>
          </p:cNvPr>
          <p:cNvCxnSpPr>
            <a:cxnSpLocks/>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0F5E051D-9582-9659-4ED5-0026A578B826}"/>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9FFCFE67-9F3A-B61C-CF59-AAF7DB332846}"/>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5" name="グループ化 4">
            <a:extLst>
              <a:ext uri="{FF2B5EF4-FFF2-40B4-BE49-F238E27FC236}">
                <a16:creationId xmlns:a16="http://schemas.microsoft.com/office/drawing/2014/main" id="{9E5F54C6-8CA6-9722-6CBD-291222065148}"/>
              </a:ext>
            </a:extLst>
          </p:cNvPr>
          <p:cNvGrpSpPr/>
          <p:nvPr/>
        </p:nvGrpSpPr>
        <p:grpSpPr>
          <a:xfrm>
            <a:off x="2800453" y="3915608"/>
            <a:ext cx="720000" cy="685800"/>
            <a:chOff x="7685172" y="4031246"/>
            <a:chExt cx="720000" cy="685800"/>
          </a:xfrm>
        </p:grpSpPr>
        <p:sp>
          <p:nvSpPr>
            <p:cNvPr id="6" name="円/楕円 5">
              <a:extLst>
                <a:ext uri="{FF2B5EF4-FFF2-40B4-BE49-F238E27FC236}">
                  <a16:creationId xmlns:a16="http://schemas.microsoft.com/office/drawing/2014/main" id="{824EB16B-CC9E-4E14-2CFD-3DB446D059FD}"/>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7" name="直線コネクタ 6">
              <a:extLst>
                <a:ext uri="{FF2B5EF4-FFF2-40B4-BE49-F238E27FC236}">
                  <a16:creationId xmlns:a16="http://schemas.microsoft.com/office/drawing/2014/main" id="{3B6A9A00-FEF0-FD06-52C0-217D1958D5B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 name="直線矢印コネクタ 7">
            <a:extLst>
              <a:ext uri="{FF2B5EF4-FFF2-40B4-BE49-F238E27FC236}">
                <a16:creationId xmlns:a16="http://schemas.microsoft.com/office/drawing/2014/main" id="{616D77BF-2BD7-A13E-B722-D7C95076506B}"/>
              </a:ext>
            </a:extLst>
          </p:cNvPr>
          <p:cNvCxnSpPr>
            <a:cxnSpLocks/>
            <a:stCxn id="6" idx="6"/>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テキスト ボックス 9">
            <a:extLst>
              <a:ext uri="{FF2B5EF4-FFF2-40B4-BE49-F238E27FC236}">
                <a16:creationId xmlns:a16="http://schemas.microsoft.com/office/drawing/2014/main" id="{2986473C-E27D-7494-F2DB-E4567895CBBE}"/>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cxnSp>
        <p:nvCxnSpPr>
          <p:cNvPr id="12" name="直線矢印コネクタ 11">
            <a:extLst>
              <a:ext uri="{FF2B5EF4-FFF2-40B4-BE49-F238E27FC236}">
                <a16:creationId xmlns:a16="http://schemas.microsoft.com/office/drawing/2014/main" id="{6E40B19D-69A2-B345-7369-7DDCC015B2A2}"/>
              </a:ext>
            </a:extLst>
          </p:cNvPr>
          <p:cNvCxnSpPr>
            <a:cxnSpLocks/>
            <a:stCxn id="24"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3D7574EE-35C9-13BD-1143-725DE242D528}"/>
              </a:ext>
            </a:extLst>
          </p:cNvPr>
          <p:cNvGrpSpPr/>
          <p:nvPr/>
        </p:nvGrpSpPr>
        <p:grpSpPr>
          <a:xfrm>
            <a:off x="3946135" y="3915608"/>
            <a:ext cx="720000" cy="685800"/>
            <a:chOff x="7685172" y="4031246"/>
            <a:chExt cx="720000" cy="685800"/>
          </a:xfrm>
        </p:grpSpPr>
        <p:sp>
          <p:nvSpPr>
            <p:cNvPr id="24" name="円/楕円 23">
              <a:extLst>
                <a:ext uri="{FF2B5EF4-FFF2-40B4-BE49-F238E27FC236}">
                  <a16:creationId xmlns:a16="http://schemas.microsoft.com/office/drawing/2014/main" id="{86221A33-57EB-BC35-5E4A-034E6FC7C8F2}"/>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5" name="直線コネクタ 24">
              <a:extLst>
                <a:ext uri="{FF2B5EF4-FFF2-40B4-BE49-F238E27FC236}">
                  <a16:creationId xmlns:a16="http://schemas.microsoft.com/office/drawing/2014/main" id="{E8244B8A-E89E-72E3-8372-45D2EF58D92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6FE60880-4B51-8B76-B396-C5F909D48B3D}"/>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43" name="グループ化 42">
            <a:extLst>
              <a:ext uri="{FF2B5EF4-FFF2-40B4-BE49-F238E27FC236}">
                <a16:creationId xmlns:a16="http://schemas.microsoft.com/office/drawing/2014/main" id="{D1A2996B-3D68-9C7A-E15C-9FFEC7E020DA}"/>
              </a:ext>
            </a:extLst>
          </p:cNvPr>
          <p:cNvGrpSpPr/>
          <p:nvPr/>
        </p:nvGrpSpPr>
        <p:grpSpPr>
          <a:xfrm>
            <a:off x="558000" y="2293200"/>
            <a:ext cx="5333725" cy="1227716"/>
            <a:chOff x="1223180" y="4376479"/>
            <a:chExt cx="9269269" cy="2133600"/>
          </a:xfrm>
        </p:grpSpPr>
        <p:pic>
          <p:nvPicPr>
            <p:cNvPr id="44" name="図 43">
              <a:extLst>
                <a:ext uri="{FF2B5EF4-FFF2-40B4-BE49-F238E27FC236}">
                  <a16:creationId xmlns:a16="http://schemas.microsoft.com/office/drawing/2014/main" id="{EC2701C2-A45D-4CD9-51F4-94B1F4C8E321}"/>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45" name="角丸四角形 44">
              <a:extLst>
                <a:ext uri="{FF2B5EF4-FFF2-40B4-BE49-F238E27FC236}">
                  <a16:creationId xmlns:a16="http://schemas.microsoft.com/office/drawing/2014/main" id="{A9C7AD2A-1C77-45C1-9FA1-99F9F12B2D7C}"/>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46" name="角丸四角形 45">
              <a:extLst>
                <a:ext uri="{FF2B5EF4-FFF2-40B4-BE49-F238E27FC236}">
                  <a16:creationId xmlns:a16="http://schemas.microsoft.com/office/drawing/2014/main" id="{5A43883A-31B6-EB11-EBFD-D2F93882F53E}"/>
                </a:ext>
              </a:extLst>
            </p:cNvPr>
            <p:cNvSpPr/>
            <p:nvPr/>
          </p:nvSpPr>
          <p:spPr>
            <a:xfrm>
              <a:off x="3321069" y="454373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7" name="角丸四角形 46">
              <a:extLst>
                <a:ext uri="{FF2B5EF4-FFF2-40B4-BE49-F238E27FC236}">
                  <a16:creationId xmlns:a16="http://schemas.microsoft.com/office/drawing/2014/main" id="{9F06923C-2192-47C2-60A0-4416895C6D46}"/>
                </a:ext>
              </a:extLst>
            </p:cNvPr>
            <p:cNvSpPr/>
            <p:nvPr/>
          </p:nvSpPr>
          <p:spPr>
            <a:xfrm>
              <a:off x="4414496" y="454366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48" name="角丸四角形 47">
              <a:extLst>
                <a:ext uri="{FF2B5EF4-FFF2-40B4-BE49-F238E27FC236}">
                  <a16:creationId xmlns:a16="http://schemas.microsoft.com/office/drawing/2014/main" id="{41A28531-E2EE-5EFB-985C-77D3B0176391}"/>
                </a:ext>
              </a:extLst>
            </p:cNvPr>
            <p:cNvSpPr/>
            <p:nvPr/>
          </p:nvSpPr>
          <p:spPr>
            <a:xfrm>
              <a:off x="5529822" y="4543666"/>
              <a:ext cx="494717"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49" name="角丸四角形 48">
              <a:extLst>
                <a:ext uri="{FF2B5EF4-FFF2-40B4-BE49-F238E27FC236}">
                  <a16:creationId xmlns:a16="http://schemas.microsoft.com/office/drawing/2014/main" id="{26BC56BA-D12B-1C37-8C08-4CB692AA5CE7}"/>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50" name="角丸四角形 49">
              <a:extLst>
                <a:ext uri="{FF2B5EF4-FFF2-40B4-BE49-F238E27FC236}">
                  <a16:creationId xmlns:a16="http://schemas.microsoft.com/office/drawing/2014/main" id="{09D4F33B-B72C-F84D-38D3-3897476D78AB}"/>
                </a:ext>
              </a:extLst>
            </p:cNvPr>
            <p:cNvSpPr/>
            <p:nvPr/>
          </p:nvSpPr>
          <p:spPr>
            <a:xfrm>
              <a:off x="7843696" y="4548197"/>
              <a:ext cx="979601" cy="364847"/>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51" name="角丸四角形 50">
              <a:extLst>
                <a:ext uri="{FF2B5EF4-FFF2-40B4-BE49-F238E27FC236}">
                  <a16:creationId xmlns:a16="http://schemas.microsoft.com/office/drawing/2014/main" id="{7A0C271B-63E8-EFD5-5BF0-96679604E908}"/>
                </a:ext>
              </a:extLst>
            </p:cNvPr>
            <p:cNvSpPr/>
            <p:nvPr/>
          </p:nvSpPr>
          <p:spPr>
            <a:xfrm>
              <a:off x="9436994" y="4538933"/>
              <a:ext cx="49471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62" name="テキスト ボックス 61">
            <a:extLst>
              <a:ext uri="{FF2B5EF4-FFF2-40B4-BE49-F238E27FC236}">
                <a16:creationId xmlns:a16="http://schemas.microsoft.com/office/drawing/2014/main" id="{5C09A77A-F6B3-BBC6-A68D-9AB7383B24E0}"/>
              </a:ext>
            </a:extLst>
          </p:cNvPr>
          <p:cNvSpPr txBox="1"/>
          <p:nvPr/>
        </p:nvSpPr>
        <p:spPr>
          <a:xfrm>
            <a:off x="558000" y="2012400"/>
            <a:ext cx="926857" cy="400110"/>
          </a:xfrm>
          <a:prstGeom prst="rect">
            <a:avLst/>
          </a:prstGeom>
          <a:noFill/>
        </p:spPr>
        <p:txBody>
          <a:bodyPr wrap="none" rtlCol="0">
            <a:spAutoFit/>
          </a:bodyPr>
          <a:lstStyle/>
          <a:p>
            <a:r>
              <a:rPr kumimoji="1" lang="en-US" altLang="ja-JP" sz="2000" b="1" dirty="0">
                <a:latin typeface="+mn-ea"/>
              </a:rPr>
              <a:t>PPMA</a:t>
            </a:r>
            <a:endParaRPr kumimoji="1" lang="ja-JP" altLang="en-US" sz="2000" b="1">
              <a:latin typeface="+mn-ea"/>
            </a:endParaRPr>
          </a:p>
        </p:txBody>
      </p:sp>
      <p:grpSp>
        <p:nvGrpSpPr>
          <p:cNvPr id="9" name="グループ化 8">
            <a:extLst>
              <a:ext uri="{FF2B5EF4-FFF2-40B4-BE49-F238E27FC236}">
                <a16:creationId xmlns:a16="http://schemas.microsoft.com/office/drawing/2014/main" id="{2D77F7BB-1DEF-A400-0F7C-5A97BA880D42}"/>
              </a:ext>
            </a:extLst>
          </p:cNvPr>
          <p:cNvGrpSpPr/>
          <p:nvPr/>
        </p:nvGrpSpPr>
        <p:grpSpPr>
          <a:xfrm>
            <a:off x="5089243" y="3915608"/>
            <a:ext cx="720000" cy="685800"/>
            <a:chOff x="7685172" y="4031246"/>
            <a:chExt cx="720000" cy="685800"/>
          </a:xfrm>
        </p:grpSpPr>
        <p:sp>
          <p:nvSpPr>
            <p:cNvPr id="11" name="円/楕円 10">
              <a:extLst>
                <a:ext uri="{FF2B5EF4-FFF2-40B4-BE49-F238E27FC236}">
                  <a16:creationId xmlns:a16="http://schemas.microsoft.com/office/drawing/2014/main" id="{27B0DA47-6900-1FA7-D6D4-624FBEAC7BD8}"/>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4" name="直線コネクタ 33">
              <a:extLst>
                <a:ext uri="{FF2B5EF4-FFF2-40B4-BE49-F238E27FC236}">
                  <a16:creationId xmlns:a16="http://schemas.microsoft.com/office/drawing/2014/main" id="{374BE432-5177-6926-9780-DFBC1E0AE16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1CA36EB9-48FF-9C75-AB33-32580FB5E8DD}"/>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36" name="テキスト ボックス 35">
            <a:extLst>
              <a:ext uri="{FF2B5EF4-FFF2-40B4-BE49-F238E27FC236}">
                <a16:creationId xmlns:a16="http://schemas.microsoft.com/office/drawing/2014/main" id="{700D197E-D2FA-5775-3D5B-E3C591FA2EFF}"/>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37" name="テキスト ボックス 36">
            <a:extLst>
              <a:ext uri="{FF2B5EF4-FFF2-40B4-BE49-F238E27FC236}">
                <a16:creationId xmlns:a16="http://schemas.microsoft.com/office/drawing/2014/main" id="{6578809C-1BC5-DF56-76FD-B9410DFC1DF8}"/>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sp>
        <p:nvSpPr>
          <p:cNvPr id="38" name="角丸四角形 37">
            <a:extLst>
              <a:ext uri="{FF2B5EF4-FFF2-40B4-BE49-F238E27FC236}">
                <a16:creationId xmlns:a16="http://schemas.microsoft.com/office/drawing/2014/main" id="{8238C585-1ECA-C241-7A47-0D6E814A7445}"/>
              </a:ext>
            </a:extLst>
          </p:cNvPr>
          <p:cNvSpPr/>
          <p:nvPr/>
        </p:nvSpPr>
        <p:spPr>
          <a:xfrm>
            <a:off x="6230818" y="4080589"/>
            <a:ext cx="633600"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40" name="角丸四角形 39">
            <a:extLst>
              <a:ext uri="{FF2B5EF4-FFF2-40B4-BE49-F238E27FC236}">
                <a16:creationId xmlns:a16="http://schemas.microsoft.com/office/drawing/2014/main" id="{81A6CD85-54E9-7CE1-09FF-5D7F9C957E60}"/>
              </a:ext>
            </a:extLst>
          </p:cNvPr>
          <p:cNvSpPr/>
          <p:nvPr/>
        </p:nvSpPr>
        <p:spPr>
          <a:xfrm>
            <a:off x="6230819" y="5728558"/>
            <a:ext cx="633600" cy="363600"/>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cxnSp>
        <p:nvCxnSpPr>
          <p:cNvPr id="41" name="直線矢印コネクタ 40">
            <a:extLst>
              <a:ext uri="{FF2B5EF4-FFF2-40B4-BE49-F238E27FC236}">
                <a16:creationId xmlns:a16="http://schemas.microsoft.com/office/drawing/2014/main" id="{91BD8ED0-48C3-F0B0-4388-9D4BAE004162}"/>
              </a:ext>
            </a:extLst>
          </p:cNvPr>
          <p:cNvCxnSpPr>
            <a:cxnSpLocks/>
            <a:stCxn id="11" idx="6"/>
            <a:endCxn id="38" idx="1"/>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2" name="直線矢印コネクタ 41">
            <a:extLst>
              <a:ext uri="{FF2B5EF4-FFF2-40B4-BE49-F238E27FC236}">
                <a16:creationId xmlns:a16="http://schemas.microsoft.com/office/drawing/2014/main" id="{BF3B0318-C4E4-AE4C-DB24-4FA98B52E3DE}"/>
              </a:ext>
            </a:extLst>
          </p:cNvPr>
          <p:cNvCxnSpPr>
            <a:cxnSpLocks/>
            <a:stCxn id="11" idx="6"/>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直線矢印コネクタ 52">
            <a:extLst>
              <a:ext uri="{FF2B5EF4-FFF2-40B4-BE49-F238E27FC236}">
                <a16:creationId xmlns:a16="http://schemas.microsoft.com/office/drawing/2014/main" id="{BCCE3CC2-D356-501B-ECE5-58A1D6CC7808}"/>
              </a:ext>
            </a:extLst>
          </p:cNvPr>
          <p:cNvCxnSpPr>
            <a:cxnSpLocks/>
            <a:stCxn id="11" idx="6"/>
            <a:endCxn id="40" idx="1"/>
          </p:cNvCxnSpPr>
          <p:nvPr/>
        </p:nvCxnSpPr>
        <p:spPr>
          <a:xfrm>
            <a:off x="5793061" y="4258508"/>
            <a:ext cx="437758" cy="165185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3" name="グループ化 12">
            <a:extLst>
              <a:ext uri="{FF2B5EF4-FFF2-40B4-BE49-F238E27FC236}">
                <a16:creationId xmlns:a16="http://schemas.microsoft.com/office/drawing/2014/main" id="{8AF69D16-99F3-1E14-3482-C61DAC5536F6}"/>
              </a:ext>
            </a:extLst>
          </p:cNvPr>
          <p:cNvGrpSpPr/>
          <p:nvPr/>
        </p:nvGrpSpPr>
        <p:grpSpPr>
          <a:xfrm>
            <a:off x="7401600" y="4752000"/>
            <a:ext cx="720000" cy="685800"/>
            <a:chOff x="176550" y="1101777"/>
            <a:chExt cx="720000" cy="685800"/>
          </a:xfrm>
        </p:grpSpPr>
        <p:sp>
          <p:nvSpPr>
            <p:cNvPr id="54" name="円/楕円 53">
              <a:extLst>
                <a:ext uri="{FF2B5EF4-FFF2-40B4-BE49-F238E27FC236}">
                  <a16:creationId xmlns:a16="http://schemas.microsoft.com/office/drawing/2014/main" id="{F1440FE6-4134-FDB1-A60B-D201E6B33776}"/>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56" name="直線コネクタ 55">
              <a:extLst>
                <a:ext uri="{FF2B5EF4-FFF2-40B4-BE49-F238E27FC236}">
                  <a16:creationId xmlns:a16="http://schemas.microsoft.com/office/drawing/2014/main" id="{B1B85D33-BBD4-FC44-4647-F02D066593A5}"/>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グループ化 56">
            <a:extLst>
              <a:ext uri="{FF2B5EF4-FFF2-40B4-BE49-F238E27FC236}">
                <a16:creationId xmlns:a16="http://schemas.microsoft.com/office/drawing/2014/main" id="{898BF228-C1C9-891C-1CD4-645C4D46650E}"/>
              </a:ext>
            </a:extLst>
          </p:cNvPr>
          <p:cNvGrpSpPr/>
          <p:nvPr/>
        </p:nvGrpSpPr>
        <p:grpSpPr>
          <a:xfrm>
            <a:off x="6230818" y="4752000"/>
            <a:ext cx="720000" cy="685800"/>
            <a:chOff x="7685172" y="4031246"/>
            <a:chExt cx="720000" cy="685800"/>
          </a:xfrm>
        </p:grpSpPr>
        <p:sp>
          <p:nvSpPr>
            <p:cNvPr id="58" name="円/楕円 57">
              <a:extLst>
                <a:ext uri="{FF2B5EF4-FFF2-40B4-BE49-F238E27FC236}">
                  <a16:creationId xmlns:a16="http://schemas.microsoft.com/office/drawing/2014/main" id="{B2E664BB-47F7-8F88-38CF-0123AF09560D}"/>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59" name="直線コネクタ 58">
              <a:extLst>
                <a:ext uri="{FF2B5EF4-FFF2-40B4-BE49-F238E27FC236}">
                  <a16:creationId xmlns:a16="http://schemas.microsoft.com/office/drawing/2014/main" id="{05F7E4AD-ACE6-B81C-5F19-B9298E24B88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0" name="直線矢印コネクタ 59">
            <a:extLst>
              <a:ext uri="{FF2B5EF4-FFF2-40B4-BE49-F238E27FC236}">
                <a16:creationId xmlns:a16="http://schemas.microsoft.com/office/drawing/2014/main" id="{46D886F9-FC3D-CCF3-5C8A-2AA2529C3EED}"/>
              </a:ext>
            </a:extLst>
          </p:cNvPr>
          <p:cNvCxnSpPr>
            <a:cxnSpLocks/>
          </p:cNvCxnSpPr>
          <p:nvPr/>
        </p:nvCxnSpPr>
        <p:spPr>
          <a:xfrm>
            <a:off x="6956190"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1" name="テキスト ボックス 60">
            <a:extLst>
              <a:ext uri="{FF2B5EF4-FFF2-40B4-BE49-F238E27FC236}">
                <a16:creationId xmlns:a16="http://schemas.microsoft.com/office/drawing/2014/main" id="{5B9F9278-E60F-6BC7-0BE5-30D47F66E3AF}"/>
              </a:ext>
            </a:extLst>
          </p:cNvPr>
          <p:cNvSpPr txBox="1"/>
          <p:nvPr/>
        </p:nvSpPr>
        <p:spPr>
          <a:xfrm>
            <a:off x="6916202" y="4781947"/>
            <a:ext cx="543739" cy="307777"/>
          </a:xfrm>
          <a:prstGeom prst="rect">
            <a:avLst/>
          </a:prstGeom>
          <a:noFill/>
        </p:spPr>
        <p:txBody>
          <a:bodyPr wrap="none" rtlCol="0">
            <a:spAutoFit/>
          </a:bodyPr>
          <a:lstStyle/>
          <a:p>
            <a:r>
              <a:rPr lang="ja-JP" altLang="en-US" sz="1400"/>
              <a:t>出荷</a:t>
            </a:r>
            <a:endParaRPr lang="en-US" altLang="ja-JP" sz="1400"/>
          </a:p>
        </p:txBody>
      </p:sp>
    </p:spTree>
    <p:extLst>
      <p:ext uri="{BB962C8B-B14F-4D97-AF65-F5344CB8AC3E}">
        <p14:creationId xmlns:p14="http://schemas.microsoft.com/office/powerpoint/2010/main" val="1401095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53614-0239-E0D5-233A-1F95536EC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D3D18D4-B672-7D1A-0758-45555BD46C69}"/>
              </a:ext>
            </a:extLst>
          </p:cNvPr>
          <p:cNvSpPr>
            <a:spLocks noGrp="1"/>
          </p:cNvSpPr>
          <p:nvPr>
            <p:ph type="title"/>
          </p:nvPr>
        </p:nvSpPr>
        <p:spPr/>
        <p:txBody>
          <a:bodyPr/>
          <a:lstStyle/>
          <a:p>
            <a:r>
              <a:rPr kumimoji="1" lang="en-US" altLang="ja-JP" dirty="0"/>
              <a:t>Landmark Ready Abstraction </a:t>
            </a:r>
            <a:r>
              <a:rPr lang="en-US" altLang="ja-JP" dirty="0"/>
              <a:t>(</a:t>
            </a:r>
            <a:r>
              <a:rPr kumimoji="1" lang="en-US" altLang="ja-JP" dirty="0"/>
              <a:t>LRA</a:t>
            </a:r>
            <a:r>
              <a:rPr lang="en-US" altLang="ja-JP" dirty="0"/>
              <a:t>) </a:t>
            </a:r>
            <a:r>
              <a:rPr kumimoji="1" lang="ja-JP" altLang="en-US"/>
              <a:t>による</a:t>
            </a:r>
            <a:r>
              <a:rPr lang="ja-JP" altLang="en-US"/>
              <a:t>削減</a:t>
            </a:r>
            <a:endParaRPr kumimoji="1" lang="ja-JP" altLang="en-US"/>
          </a:p>
        </p:txBody>
      </p:sp>
      <p:sp>
        <p:nvSpPr>
          <p:cNvPr id="4" name="テキスト プレースホルダー 3">
            <a:extLst>
              <a:ext uri="{FF2B5EF4-FFF2-40B4-BE49-F238E27FC236}">
                <a16:creationId xmlns:a16="http://schemas.microsoft.com/office/drawing/2014/main" id="{DC4BC423-1966-C292-FC7B-F6C1ACF71493}"/>
              </a:ext>
            </a:extLst>
          </p:cNvPr>
          <p:cNvSpPr>
            <a:spLocks noGrp="1"/>
          </p:cNvSpPr>
          <p:nvPr>
            <p:ph type="body" sz="quarter" idx="11"/>
          </p:nvPr>
        </p:nvSpPr>
        <p:spPr/>
        <p:txBody>
          <a:bodyPr>
            <a:normAutofit fontScale="92500" lnSpcReduction="20000"/>
          </a:bodyPr>
          <a:lstStyle/>
          <a:p>
            <a:r>
              <a:rPr kumimoji="1" lang="ja-JP" altLang="en-US"/>
              <a:t>提案手法：</a:t>
            </a:r>
            <a:r>
              <a:rPr kumimoji="1" lang="en-US" altLang="ja-JP" dirty="0"/>
              <a:t>Landmark Ready Abstraction</a:t>
            </a:r>
            <a:endParaRPr kumimoji="1" lang="ja-JP" altLang="en-US"/>
          </a:p>
        </p:txBody>
      </p:sp>
      <p:grpSp>
        <p:nvGrpSpPr>
          <p:cNvPr id="14" name="グループ化 13">
            <a:extLst>
              <a:ext uri="{FF2B5EF4-FFF2-40B4-BE49-F238E27FC236}">
                <a16:creationId xmlns:a16="http://schemas.microsoft.com/office/drawing/2014/main" id="{9CA7CB5E-030E-D396-E5FE-420864F6D2BA}"/>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F8AA2E73-FBBC-2582-E3AD-419DCAEC9FD4}"/>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5A767CF5-EC9A-F234-6B3B-E76B7918F130}"/>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7" name="直線矢印コネクタ 16">
            <a:extLst>
              <a:ext uri="{FF2B5EF4-FFF2-40B4-BE49-F238E27FC236}">
                <a16:creationId xmlns:a16="http://schemas.microsoft.com/office/drawing/2014/main" id="{AB3A254B-849B-6E59-346B-D48AA980E54F}"/>
              </a:ext>
            </a:extLst>
          </p:cNvPr>
          <p:cNvCxnSpPr>
            <a:cxnSpLocks/>
            <a:stCxn id="15" idx="6"/>
          </p:cNvCxnSpPr>
          <p:nvPr/>
        </p:nvCxnSpPr>
        <p:spPr>
          <a:xfrm>
            <a:off x="1261612" y="4259742"/>
            <a:ext cx="405458"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8" name="テキスト ボックス 17">
            <a:extLst>
              <a:ext uri="{FF2B5EF4-FFF2-40B4-BE49-F238E27FC236}">
                <a16:creationId xmlns:a16="http://schemas.microsoft.com/office/drawing/2014/main" id="{78B6BA94-97B2-7FCE-59CE-05920405FDF1}"/>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grpSp>
        <p:nvGrpSpPr>
          <p:cNvPr id="3" name="グループ化 2">
            <a:extLst>
              <a:ext uri="{FF2B5EF4-FFF2-40B4-BE49-F238E27FC236}">
                <a16:creationId xmlns:a16="http://schemas.microsoft.com/office/drawing/2014/main" id="{AFF5FBEE-AC02-4A31-EF75-0BA12D5A084C}"/>
              </a:ext>
            </a:extLst>
          </p:cNvPr>
          <p:cNvGrpSpPr/>
          <p:nvPr/>
        </p:nvGrpSpPr>
        <p:grpSpPr>
          <a:xfrm>
            <a:off x="1667070" y="3916842"/>
            <a:ext cx="720000" cy="685800"/>
            <a:chOff x="7685172" y="4031246"/>
            <a:chExt cx="720000" cy="685800"/>
          </a:xfrm>
        </p:grpSpPr>
        <p:sp>
          <p:nvSpPr>
            <p:cNvPr id="21" name="円/楕円 20">
              <a:extLst>
                <a:ext uri="{FF2B5EF4-FFF2-40B4-BE49-F238E27FC236}">
                  <a16:creationId xmlns:a16="http://schemas.microsoft.com/office/drawing/2014/main" id="{64AD14E4-9ED8-3219-7441-7959084777C6}"/>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22" name="直線コネクタ 21">
              <a:extLst>
                <a:ext uri="{FF2B5EF4-FFF2-40B4-BE49-F238E27FC236}">
                  <a16:creationId xmlns:a16="http://schemas.microsoft.com/office/drawing/2014/main" id="{786F8D78-4998-6F20-0B3D-12067DBD1C1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テキスト ボックス 22">
            <a:extLst>
              <a:ext uri="{FF2B5EF4-FFF2-40B4-BE49-F238E27FC236}">
                <a16:creationId xmlns:a16="http://schemas.microsoft.com/office/drawing/2014/main" id="{3F62FB75-3BC8-419D-48D3-E30AE9EBCD50}"/>
              </a:ext>
            </a:extLst>
          </p:cNvPr>
          <p:cNvSpPr txBox="1"/>
          <p:nvPr/>
        </p:nvSpPr>
        <p:spPr>
          <a:xfrm>
            <a:off x="2319664" y="3952396"/>
            <a:ext cx="543739" cy="307777"/>
          </a:xfrm>
          <a:prstGeom prst="rect">
            <a:avLst/>
          </a:prstGeom>
          <a:noFill/>
        </p:spPr>
        <p:txBody>
          <a:bodyPr wrap="none" rtlCol="0">
            <a:spAutoFit/>
          </a:bodyPr>
          <a:lstStyle/>
          <a:p>
            <a:r>
              <a:rPr lang="ja-JP" altLang="en-US" sz="1400"/>
              <a:t>溶解</a:t>
            </a:r>
            <a:endParaRPr lang="en-US" altLang="ja-JP" sz="1400"/>
          </a:p>
        </p:txBody>
      </p:sp>
      <p:sp>
        <p:nvSpPr>
          <p:cNvPr id="26" name="テキスト ボックス 25">
            <a:extLst>
              <a:ext uri="{FF2B5EF4-FFF2-40B4-BE49-F238E27FC236}">
                <a16:creationId xmlns:a16="http://schemas.microsoft.com/office/drawing/2014/main" id="{CB1AE902-565B-C348-90BF-7DC0D0FEFD2B}"/>
              </a:ext>
            </a:extLst>
          </p:cNvPr>
          <p:cNvSpPr txBox="1"/>
          <p:nvPr/>
        </p:nvSpPr>
        <p:spPr>
          <a:xfrm>
            <a:off x="2561507" y="4594126"/>
            <a:ext cx="543739" cy="307777"/>
          </a:xfrm>
          <a:prstGeom prst="rect">
            <a:avLst/>
          </a:prstGeom>
          <a:noFill/>
        </p:spPr>
        <p:txBody>
          <a:bodyPr wrap="none" rtlCol="0">
            <a:spAutoFit/>
          </a:bodyPr>
          <a:lstStyle/>
          <a:p>
            <a:r>
              <a:rPr lang="ja-JP" altLang="en-US" sz="1400"/>
              <a:t>研磨</a:t>
            </a:r>
            <a:endParaRPr lang="en-US" altLang="ja-JP" sz="1400"/>
          </a:p>
        </p:txBody>
      </p:sp>
      <p:sp>
        <p:nvSpPr>
          <p:cNvPr id="27" name="テキスト ボックス 26">
            <a:extLst>
              <a:ext uri="{FF2B5EF4-FFF2-40B4-BE49-F238E27FC236}">
                <a16:creationId xmlns:a16="http://schemas.microsoft.com/office/drawing/2014/main" id="{444CBB52-8C70-0958-D65D-357C0C76ACA5}"/>
              </a:ext>
            </a:extLst>
          </p:cNvPr>
          <p:cNvSpPr txBox="1"/>
          <p:nvPr/>
        </p:nvSpPr>
        <p:spPr>
          <a:xfrm>
            <a:off x="2240821" y="5537179"/>
            <a:ext cx="543739" cy="307777"/>
          </a:xfrm>
          <a:prstGeom prst="rect">
            <a:avLst/>
          </a:prstGeom>
          <a:noFill/>
        </p:spPr>
        <p:txBody>
          <a:bodyPr wrap="none" rtlCol="0">
            <a:spAutoFit/>
          </a:bodyPr>
          <a:lstStyle/>
          <a:p>
            <a:r>
              <a:rPr lang="ja-JP" altLang="en-US" sz="1400"/>
              <a:t>皮膜</a:t>
            </a:r>
            <a:endParaRPr lang="en-US" altLang="ja-JP" sz="1400"/>
          </a:p>
        </p:txBody>
      </p:sp>
      <p:sp>
        <p:nvSpPr>
          <p:cNvPr id="29" name="角丸四角形 28">
            <a:extLst>
              <a:ext uri="{FF2B5EF4-FFF2-40B4-BE49-F238E27FC236}">
                <a16:creationId xmlns:a16="http://schemas.microsoft.com/office/drawing/2014/main" id="{BF04B317-35D4-238C-ED05-5C0F37FA1BA8}"/>
              </a:ext>
            </a:extLst>
          </p:cNvPr>
          <p:cNvSpPr/>
          <p:nvPr/>
        </p:nvSpPr>
        <p:spPr>
          <a:xfrm>
            <a:off x="2802673" y="4903615"/>
            <a:ext cx="633600" cy="364847"/>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sp>
        <p:nvSpPr>
          <p:cNvPr id="30" name="角丸四角形 29">
            <a:extLst>
              <a:ext uri="{FF2B5EF4-FFF2-40B4-BE49-F238E27FC236}">
                <a16:creationId xmlns:a16="http://schemas.microsoft.com/office/drawing/2014/main" id="{72EF0098-DCC8-09BB-BAD9-691A50E5776A}"/>
              </a:ext>
            </a:extLst>
          </p:cNvPr>
          <p:cNvSpPr/>
          <p:nvPr/>
        </p:nvSpPr>
        <p:spPr>
          <a:xfrm>
            <a:off x="2802673" y="5728154"/>
            <a:ext cx="633600" cy="364847"/>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a:p>
        </p:txBody>
      </p:sp>
      <p:cxnSp>
        <p:nvCxnSpPr>
          <p:cNvPr id="31" name="直線矢印コネクタ 30">
            <a:extLst>
              <a:ext uri="{FF2B5EF4-FFF2-40B4-BE49-F238E27FC236}">
                <a16:creationId xmlns:a16="http://schemas.microsoft.com/office/drawing/2014/main" id="{1973DA00-8567-3D4A-AE25-7E6502A0AEE6}"/>
              </a:ext>
            </a:extLst>
          </p:cNvPr>
          <p:cNvCxnSpPr>
            <a:cxnSpLocks/>
          </p:cNvCxnSpPr>
          <p:nvPr/>
        </p:nvCxnSpPr>
        <p:spPr>
          <a:xfrm>
            <a:off x="2370888" y="4259742"/>
            <a:ext cx="431783" cy="286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2" name="直線矢印コネクタ 31">
            <a:extLst>
              <a:ext uri="{FF2B5EF4-FFF2-40B4-BE49-F238E27FC236}">
                <a16:creationId xmlns:a16="http://schemas.microsoft.com/office/drawing/2014/main" id="{CB1739C1-1C69-ED50-A38A-D976C3CB801B}"/>
              </a:ext>
            </a:extLst>
          </p:cNvPr>
          <p:cNvCxnSpPr>
            <a:cxnSpLocks/>
            <a:stCxn id="21" idx="6"/>
            <a:endCxn id="29" idx="1"/>
          </p:cNvCxnSpPr>
          <p:nvPr/>
        </p:nvCxnSpPr>
        <p:spPr>
          <a:xfrm>
            <a:off x="2370888" y="4259742"/>
            <a:ext cx="431785" cy="82629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4B8E70E6-3737-FBC3-E7D3-364F1C27E4E8}"/>
              </a:ext>
            </a:extLst>
          </p:cNvPr>
          <p:cNvCxnSpPr>
            <a:cxnSpLocks/>
            <a:stCxn id="21" idx="6"/>
            <a:endCxn id="30" idx="1"/>
          </p:cNvCxnSpPr>
          <p:nvPr/>
        </p:nvCxnSpPr>
        <p:spPr>
          <a:xfrm>
            <a:off x="2370888" y="4259742"/>
            <a:ext cx="431785" cy="165083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5" name="グループ化 4">
            <a:extLst>
              <a:ext uri="{FF2B5EF4-FFF2-40B4-BE49-F238E27FC236}">
                <a16:creationId xmlns:a16="http://schemas.microsoft.com/office/drawing/2014/main" id="{234DDBDB-DD51-5367-9BA5-18228CB48353}"/>
              </a:ext>
            </a:extLst>
          </p:cNvPr>
          <p:cNvGrpSpPr/>
          <p:nvPr/>
        </p:nvGrpSpPr>
        <p:grpSpPr>
          <a:xfrm>
            <a:off x="2800453" y="3915608"/>
            <a:ext cx="720000" cy="685800"/>
            <a:chOff x="7685172" y="4031246"/>
            <a:chExt cx="720000" cy="685800"/>
          </a:xfrm>
        </p:grpSpPr>
        <p:sp>
          <p:nvSpPr>
            <p:cNvPr id="6" name="円/楕円 5">
              <a:extLst>
                <a:ext uri="{FF2B5EF4-FFF2-40B4-BE49-F238E27FC236}">
                  <a16:creationId xmlns:a16="http://schemas.microsoft.com/office/drawing/2014/main" id="{09667498-9382-2EB5-2142-4C6622BDD159}"/>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7" name="直線コネクタ 6">
              <a:extLst>
                <a:ext uri="{FF2B5EF4-FFF2-40B4-BE49-F238E27FC236}">
                  <a16:creationId xmlns:a16="http://schemas.microsoft.com/office/drawing/2014/main" id="{3C667F08-3753-1C49-05A3-0658EC3F42DD}"/>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8" name="直線矢印コネクタ 7">
            <a:extLst>
              <a:ext uri="{FF2B5EF4-FFF2-40B4-BE49-F238E27FC236}">
                <a16:creationId xmlns:a16="http://schemas.microsoft.com/office/drawing/2014/main" id="{9F733480-4875-5F4B-6F78-ED1829181345}"/>
              </a:ext>
            </a:extLst>
          </p:cNvPr>
          <p:cNvCxnSpPr>
            <a:cxnSpLocks/>
            <a:stCxn id="6" idx="6"/>
          </p:cNvCxnSpPr>
          <p:nvPr/>
        </p:nvCxnSpPr>
        <p:spPr>
          <a:xfrm>
            <a:off x="3504271" y="4258508"/>
            <a:ext cx="429565" cy="608"/>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10" name="テキスト ボックス 9">
            <a:extLst>
              <a:ext uri="{FF2B5EF4-FFF2-40B4-BE49-F238E27FC236}">
                <a16:creationId xmlns:a16="http://schemas.microsoft.com/office/drawing/2014/main" id="{AB3CCDEA-299B-78CC-E3AA-F839000C0FCA}"/>
              </a:ext>
            </a:extLst>
          </p:cNvPr>
          <p:cNvSpPr txBox="1"/>
          <p:nvPr/>
        </p:nvSpPr>
        <p:spPr>
          <a:xfrm>
            <a:off x="3442522" y="3951647"/>
            <a:ext cx="543739" cy="307777"/>
          </a:xfrm>
          <a:prstGeom prst="rect">
            <a:avLst/>
          </a:prstGeom>
          <a:noFill/>
        </p:spPr>
        <p:txBody>
          <a:bodyPr wrap="none" rtlCol="0">
            <a:spAutoFit/>
          </a:bodyPr>
          <a:lstStyle/>
          <a:p>
            <a:r>
              <a:rPr lang="ja-JP" altLang="en-US" sz="1400"/>
              <a:t>成形</a:t>
            </a:r>
            <a:endParaRPr lang="en-US" altLang="ja-JP" sz="1400" dirty="0"/>
          </a:p>
        </p:txBody>
      </p:sp>
      <p:cxnSp>
        <p:nvCxnSpPr>
          <p:cNvPr id="12" name="直線矢印コネクタ 11">
            <a:extLst>
              <a:ext uri="{FF2B5EF4-FFF2-40B4-BE49-F238E27FC236}">
                <a16:creationId xmlns:a16="http://schemas.microsoft.com/office/drawing/2014/main" id="{478FB40F-600D-F100-3089-81F600A8F432}"/>
              </a:ext>
            </a:extLst>
          </p:cNvPr>
          <p:cNvCxnSpPr>
            <a:cxnSpLocks/>
            <a:stCxn id="24" idx="6"/>
          </p:cNvCxnSpPr>
          <p:nvPr/>
        </p:nvCxnSpPr>
        <p:spPr>
          <a:xfrm>
            <a:off x="4649953" y="4258508"/>
            <a:ext cx="459882" cy="10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9" name="グループ化 18">
            <a:extLst>
              <a:ext uri="{FF2B5EF4-FFF2-40B4-BE49-F238E27FC236}">
                <a16:creationId xmlns:a16="http://schemas.microsoft.com/office/drawing/2014/main" id="{2BD5EDF7-E8EC-F256-8FB4-9C5941995291}"/>
              </a:ext>
            </a:extLst>
          </p:cNvPr>
          <p:cNvGrpSpPr/>
          <p:nvPr/>
        </p:nvGrpSpPr>
        <p:grpSpPr>
          <a:xfrm>
            <a:off x="3946135" y="3915608"/>
            <a:ext cx="720000" cy="685800"/>
            <a:chOff x="7685172" y="4031246"/>
            <a:chExt cx="720000" cy="685800"/>
          </a:xfrm>
        </p:grpSpPr>
        <p:sp>
          <p:nvSpPr>
            <p:cNvPr id="24" name="円/楕円 23">
              <a:extLst>
                <a:ext uri="{FF2B5EF4-FFF2-40B4-BE49-F238E27FC236}">
                  <a16:creationId xmlns:a16="http://schemas.microsoft.com/office/drawing/2014/main" id="{9BB3298F-3BDE-79CC-22E5-EFF59A8EAFD3}"/>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25" name="直線コネクタ 24">
              <a:extLst>
                <a:ext uri="{FF2B5EF4-FFF2-40B4-BE49-F238E27FC236}">
                  <a16:creationId xmlns:a16="http://schemas.microsoft.com/office/drawing/2014/main" id="{F07946CE-31FD-397D-ACBA-D49C7BDA231C}"/>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a:extLst>
              <a:ext uri="{FF2B5EF4-FFF2-40B4-BE49-F238E27FC236}">
                <a16:creationId xmlns:a16="http://schemas.microsoft.com/office/drawing/2014/main" id="{7C4193E0-273A-2898-EB2B-4D470367E9C7}"/>
              </a:ext>
            </a:extLst>
          </p:cNvPr>
          <p:cNvSpPr txBox="1"/>
          <p:nvPr/>
        </p:nvSpPr>
        <p:spPr>
          <a:xfrm>
            <a:off x="4608024" y="3957935"/>
            <a:ext cx="543739" cy="307777"/>
          </a:xfrm>
          <a:prstGeom prst="rect">
            <a:avLst/>
          </a:prstGeom>
          <a:noFill/>
        </p:spPr>
        <p:txBody>
          <a:bodyPr wrap="none" rtlCol="0">
            <a:spAutoFit/>
          </a:bodyPr>
          <a:lstStyle/>
          <a:p>
            <a:r>
              <a:rPr lang="ja-JP" altLang="en-US" sz="1400"/>
              <a:t>冷却</a:t>
            </a:r>
            <a:endParaRPr lang="en-US" altLang="ja-JP" sz="1400" dirty="0"/>
          </a:p>
        </p:txBody>
      </p:sp>
      <p:grpSp>
        <p:nvGrpSpPr>
          <p:cNvPr id="9" name="グループ化 8">
            <a:extLst>
              <a:ext uri="{FF2B5EF4-FFF2-40B4-BE49-F238E27FC236}">
                <a16:creationId xmlns:a16="http://schemas.microsoft.com/office/drawing/2014/main" id="{340AC477-0F0E-EF25-34BA-5E70AB8D7BA9}"/>
              </a:ext>
            </a:extLst>
          </p:cNvPr>
          <p:cNvGrpSpPr/>
          <p:nvPr/>
        </p:nvGrpSpPr>
        <p:grpSpPr>
          <a:xfrm>
            <a:off x="5089243" y="3915608"/>
            <a:ext cx="720000" cy="685800"/>
            <a:chOff x="7685172" y="4031246"/>
            <a:chExt cx="720000" cy="685800"/>
          </a:xfrm>
        </p:grpSpPr>
        <p:sp>
          <p:nvSpPr>
            <p:cNvPr id="11" name="円/楕円 10">
              <a:extLst>
                <a:ext uri="{FF2B5EF4-FFF2-40B4-BE49-F238E27FC236}">
                  <a16:creationId xmlns:a16="http://schemas.microsoft.com/office/drawing/2014/main" id="{7C1BD0CA-98BF-6450-8F31-D1D4F694BF04}"/>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4" name="直線コネクタ 33">
              <a:extLst>
                <a:ext uri="{FF2B5EF4-FFF2-40B4-BE49-F238E27FC236}">
                  <a16:creationId xmlns:a16="http://schemas.microsoft.com/office/drawing/2014/main" id="{C809C27F-68FF-7165-257F-C690A324FDEE}"/>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テキスト ボックス 34">
            <a:extLst>
              <a:ext uri="{FF2B5EF4-FFF2-40B4-BE49-F238E27FC236}">
                <a16:creationId xmlns:a16="http://schemas.microsoft.com/office/drawing/2014/main" id="{8B9BBFE0-243F-6003-ACF5-62DDBC7A81C1}"/>
              </a:ext>
            </a:extLst>
          </p:cNvPr>
          <p:cNvSpPr txBox="1"/>
          <p:nvPr/>
        </p:nvSpPr>
        <p:spPr>
          <a:xfrm>
            <a:off x="5747810" y="3952800"/>
            <a:ext cx="543739" cy="307777"/>
          </a:xfrm>
          <a:prstGeom prst="rect">
            <a:avLst/>
          </a:prstGeom>
          <a:noFill/>
        </p:spPr>
        <p:txBody>
          <a:bodyPr wrap="none" rtlCol="0">
            <a:spAutoFit/>
          </a:bodyPr>
          <a:lstStyle/>
          <a:p>
            <a:r>
              <a:rPr lang="ja-JP" altLang="en-US" sz="1400"/>
              <a:t>溶解</a:t>
            </a:r>
            <a:endParaRPr lang="en-US" altLang="ja-JP" sz="1400"/>
          </a:p>
        </p:txBody>
      </p:sp>
      <p:sp>
        <p:nvSpPr>
          <p:cNvPr id="36" name="テキスト ボックス 35">
            <a:extLst>
              <a:ext uri="{FF2B5EF4-FFF2-40B4-BE49-F238E27FC236}">
                <a16:creationId xmlns:a16="http://schemas.microsoft.com/office/drawing/2014/main" id="{DE6FF4AC-636E-505E-D704-CC0F42F4EDC4}"/>
              </a:ext>
            </a:extLst>
          </p:cNvPr>
          <p:cNvSpPr txBox="1"/>
          <p:nvPr/>
        </p:nvSpPr>
        <p:spPr>
          <a:xfrm>
            <a:off x="5989653" y="4594530"/>
            <a:ext cx="543739" cy="307777"/>
          </a:xfrm>
          <a:prstGeom prst="rect">
            <a:avLst/>
          </a:prstGeom>
          <a:noFill/>
        </p:spPr>
        <p:txBody>
          <a:bodyPr wrap="none" rtlCol="0">
            <a:spAutoFit/>
          </a:bodyPr>
          <a:lstStyle/>
          <a:p>
            <a:r>
              <a:rPr lang="ja-JP" altLang="en-US" sz="1400"/>
              <a:t>研磨</a:t>
            </a:r>
            <a:endParaRPr lang="en-US" altLang="ja-JP" sz="1400"/>
          </a:p>
        </p:txBody>
      </p:sp>
      <p:sp>
        <p:nvSpPr>
          <p:cNvPr id="37" name="テキスト ボックス 36">
            <a:extLst>
              <a:ext uri="{FF2B5EF4-FFF2-40B4-BE49-F238E27FC236}">
                <a16:creationId xmlns:a16="http://schemas.microsoft.com/office/drawing/2014/main" id="{C3E07304-FA14-3378-3940-14DBE9269174}"/>
              </a:ext>
            </a:extLst>
          </p:cNvPr>
          <p:cNvSpPr txBox="1"/>
          <p:nvPr/>
        </p:nvSpPr>
        <p:spPr>
          <a:xfrm>
            <a:off x="5668967" y="5537583"/>
            <a:ext cx="543739" cy="307777"/>
          </a:xfrm>
          <a:prstGeom prst="rect">
            <a:avLst/>
          </a:prstGeom>
          <a:noFill/>
        </p:spPr>
        <p:txBody>
          <a:bodyPr wrap="none" rtlCol="0">
            <a:spAutoFit/>
          </a:bodyPr>
          <a:lstStyle/>
          <a:p>
            <a:r>
              <a:rPr lang="ja-JP" altLang="en-US" sz="1400"/>
              <a:t>皮膜</a:t>
            </a:r>
            <a:endParaRPr lang="en-US" altLang="ja-JP" sz="1400"/>
          </a:p>
        </p:txBody>
      </p:sp>
      <p:sp>
        <p:nvSpPr>
          <p:cNvPr id="38" name="角丸四角形 37">
            <a:extLst>
              <a:ext uri="{FF2B5EF4-FFF2-40B4-BE49-F238E27FC236}">
                <a16:creationId xmlns:a16="http://schemas.microsoft.com/office/drawing/2014/main" id="{D39F3E85-3ED4-350C-895F-8882F476D1C3}"/>
              </a:ext>
            </a:extLst>
          </p:cNvPr>
          <p:cNvSpPr/>
          <p:nvPr/>
        </p:nvSpPr>
        <p:spPr>
          <a:xfrm>
            <a:off x="6230818" y="4080589"/>
            <a:ext cx="633600" cy="364847"/>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a:p>
        </p:txBody>
      </p:sp>
      <p:sp>
        <p:nvSpPr>
          <p:cNvPr id="40" name="角丸四角形 39">
            <a:extLst>
              <a:ext uri="{FF2B5EF4-FFF2-40B4-BE49-F238E27FC236}">
                <a16:creationId xmlns:a16="http://schemas.microsoft.com/office/drawing/2014/main" id="{C1E09428-B9C7-24CB-1E52-05F64F5980C4}"/>
              </a:ext>
            </a:extLst>
          </p:cNvPr>
          <p:cNvSpPr/>
          <p:nvPr/>
        </p:nvSpPr>
        <p:spPr>
          <a:xfrm>
            <a:off x="6230819" y="5728558"/>
            <a:ext cx="633600" cy="363600"/>
          </a:xfrm>
          <a:prstGeom prst="roundRect">
            <a:avLst/>
          </a:prstGeom>
          <a:solidFill>
            <a:schemeClr val="bg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cxnSp>
        <p:nvCxnSpPr>
          <p:cNvPr id="41" name="直線矢印コネクタ 40">
            <a:extLst>
              <a:ext uri="{FF2B5EF4-FFF2-40B4-BE49-F238E27FC236}">
                <a16:creationId xmlns:a16="http://schemas.microsoft.com/office/drawing/2014/main" id="{ED9FB0F5-14C6-DCE0-6577-71B9F1F11623}"/>
              </a:ext>
            </a:extLst>
          </p:cNvPr>
          <p:cNvCxnSpPr>
            <a:cxnSpLocks/>
            <a:stCxn id="11" idx="6"/>
            <a:endCxn id="38" idx="1"/>
          </p:cNvCxnSpPr>
          <p:nvPr/>
        </p:nvCxnSpPr>
        <p:spPr>
          <a:xfrm>
            <a:off x="5793061" y="4258508"/>
            <a:ext cx="437757" cy="450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42" name="直線矢印コネクタ 41">
            <a:extLst>
              <a:ext uri="{FF2B5EF4-FFF2-40B4-BE49-F238E27FC236}">
                <a16:creationId xmlns:a16="http://schemas.microsoft.com/office/drawing/2014/main" id="{2FA651E2-321F-FC76-560E-C63B7F6DF07E}"/>
              </a:ext>
            </a:extLst>
          </p:cNvPr>
          <p:cNvCxnSpPr>
            <a:cxnSpLocks/>
            <a:stCxn id="11" idx="6"/>
          </p:cNvCxnSpPr>
          <p:nvPr/>
        </p:nvCxnSpPr>
        <p:spPr>
          <a:xfrm>
            <a:off x="5793061" y="4258508"/>
            <a:ext cx="437758" cy="82793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53" name="直線矢印コネクタ 52">
            <a:extLst>
              <a:ext uri="{FF2B5EF4-FFF2-40B4-BE49-F238E27FC236}">
                <a16:creationId xmlns:a16="http://schemas.microsoft.com/office/drawing/2014/main" id="{621F406B-5F2D-7D35-28DD-ADDFA26D6D4E}"/>
              </a:ext>
            </a:extLst>
          </p:cNvPr>
          <p:cNvCxnSpPr>
            <a:cxnSpLocks/>
            <a:stCxn id="11" idx="6"/>
            <a:endCxn id="40" idx="1"/>
          </p:cNvCxnSpPr>
          <p:nvPr/>
        </p:nvCxnSpPr>
        <p:spPr>
          <a:xfrm>
            <a:off x="5793061" y="4258508"/>
            <a:ext cx="437758" cy="165185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grpSp>
        <p:nvGrpSpPr>
          <p:cNvPr id="13" name="グループ化 12">
            <a:extLst>
              <a:ext uri="{FF2B5EF4-FFF2-40B4-BE49-F238E27FC236}">
                <a16:creationId xmlns:a16="http://schemas.microsoft.com/office/drawing/2014/main" id="{3FD1F49C-C560-AAA8-A537-48816083C905}"/>
              </a:ext>
            </a:extLst>
          </p:cNvPr>
          <p:cNvGrpSpPr/>
          <p:nvPr/>
        </p:nvGrpSpPr>
        <p:grpSpPr>
          <a:xfrm>
            <a:off x="7401600" y="4752000"/>
            <a:ext cx="720000" cy="685800"/>
            <a:chOff x="176550" y="1101777"/>
            <a:chExt cx="720000" cy="685800"/>
          </a:xfrm>
        </p:grpSpPr>
        <p:sp>
          <p:nvSpPr>
            <p:cNvPr id="54" name="円/楕円 53">
              <a:extLst>
                <a:ext uri="{FF2B5EF4-FFF2-40B4-BE49-F238E27FC236}">
                  <a16:creationId xmlns:a16="http://schemas.microsoft.com/office/drawing/2014/main" id="{4669F2E3-6A4E-325D-1161-91C0F99A161D}"/>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56" name="直線コネクタ 55">
              <a:extLst>
                <a:ext uri="{FF2B5EF4-FFF2-40B4-BE49-F238E27FC236}">
                  <a16:creationId xmlns:a16="http://schemas.microsoft.com/office/drawing/2014/main" id="{BF9BC1FB-4A7A-B8A6-ABC8-034CDD96C3A9}"/>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7" name="グループ化 56">
            <a:extLst>
              <a:ext uri="{FF2B5EF4-FFF2-40B4-BE49-F238E27FC236}">
                <a16:creationId xmlns:a16="http://schemas.microsoft.com/office/drawing/2014/main" id="{825ABD09-7715-7D93-F3DC-A60621EE42F7}"/>
              </a:ext>
            </a:extLst>
          </p:cNvPr>
          <p:cNvGrpSpPr/>
          <p:nvPr/>
        </p:nvGrpSpPr>
        <p:grpSpPr>
          <a:xfrm>
            <a:off x="6230818" y="4752000"/>
            <a:ext cx="720000" cy="685800"/>
            <a:chOff x="7685172" y="4031246"/>
            <a:chExt cx="720000" cy="685800"/>
          </a:xfrm>
        </p:grpSpPr>
        <p:sp>
          <p:nvSpPr>
            <p:cNvPr id="58" name="円/楕円 57">
              <a:extLst>
                <a:ext uri="{FF2B5EF4-FFF2-40B4-BE49-F238E27FC236}">
                  <a16:creationId xmlns:a16="http://schemas.microsoft.com/office/drawing/2014/main" id="{99538A8F-FFA0-F7BD-916D-E293DDD23482}"/>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59" name="直線コネクタ 58">
              <a:extLst>
                <a:ext uri="{FF2B5EF4-FFF2-40B4-BE49-F238E27FC236}">
                  <a16:creationId xmlns:a16="http://schemas.microsoft.com/office/drawing/2014/main" id="{C55F1277-B62F-1173-AC55-0683D4533A02}"/>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0" name="直線矢印コネクタ 59">
            <a:extLst>
              <a:ext uri="{FF2B5EF4-FFF2-40B4-BE49-F238E27FC236}">
                <a16:creationId xmlns:a16="http://schemas.microsoft.com/office/drawing/2014/main" id="{42ADDF83-7179-76F8-00F4-D30D0ABCBF9A}"/>
              </a:ext>
            </a:extLst>
          </p:cNvPr>
          <p:cNvCxnSpPr>
            <a:cxnSpLocks/>
          </p:cNvCxnSpPr>
          <p:nvPr/>
        </p:nvCxnSpPr>
        <p:spPr>
          <a:xfrm>
            <a:off x="6956190" y="5093328"/>
            <a:ext cx="463765"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1" name="テキスト ボックス 60">
            <a:extLst>
              <a:ext uri="{FF2B5EF4-FFF2-40B4-BE49-F238E27FC236}">
                <a16:creationId xmlns:a16="http://schemas.microsoft.com/office/drawing/2014/main" id="{5BF19EE0-B7C4-2257-7A19-88BAEA28FBC6}"/>
              </a:ext>
            </a:extLst>
          </p:cNvPr>
          <p:cNvSpPr txBox="1"/>
          <p:nvPr/>
        </p:nvSpPr>
        <p:spPr>
          <a:xfrm>
            <a:off x="6916202" y="4781947"/>
            <a:ext cx="543739" cy="307777"/>
          </a:xfrm>
          <a:prstGeom prst="rect">
            <a:avLst/>
          </a:prstGeom>
          <a:noFill/>
        </p:spPr>
        <p:txBody>
          <a:bodyPr wrap="none" rtlCol="0">
            <a:spAutoFit/>
          </a:bodyPr>
          <a:lstStyle/>
          <a:p>
            <a:r>
              <a:rPr lang="ja-JP" altLang="en-US" sz="1400"/>
              <a:t>出荷</a:t>
            </a:r>
            <a:endParaRPr lang="en-US" altLang="ja-JP" sz="1400"/>
          </a:p>
        </p:txBody>
      </p:sp>
      <p:sp>
        <p:nvSpPr>
          <p:cNvPr id="20" name="テキスト ボックス 19">
            <a:extLst>
              <a:ext uri="{FF2B5EF4-FFF2-40B4-BE49-F238E27FC236}">
                <a16:creationId xmlns:a16="http://schemas.microsoft.com/office/drawing/2014/main" id="{444DA576-C34A-8027-57CE-D69F83354570}"/>
              </a:ext>
            </a:extLst>
          </p:cNvPr>
          <p:cNvSpPr txBox="1"/>
          <p:nvPr/>
        </p:nvSpPr>
        <p:spPr>
          <a:xfrm>
            <a:off x="556583" y="2007958"/>
            <a:ext cx="2029723" cy="369332"/>
          </a:xfrm>
          <a:prstGeom prst="rect">
            <a:avLst/>
          </a:prstGeom>
          <a:noFill/>
        </p:spPr>
        <p:txBody>
          <a:bodyPr wrap="none" rtlCol="0">
            <a:spAutoFit/>
          </a:bodyPr>
          <a:lstStyle/>
          <a:p>
            <a:r>
              <a:rPr kumimoji="1" lang="en-US" altLang="ja-JP" u="sng" dirty="0"/>
              <a:t>Ready Abstraction</a:t>
            </a:r>
            <a:endParaRPr kumimoji="1" lang="ja-JP" altLang="en-US" u="sng"/>
          </a:p>
        </p:txBody>
      </p:sp>
      <p:pic>
        <p:nvPicPr>
          <p:cNvPr id="52" name="図 51" descr="グラフィカル ユーザー インターフェイス, グラフ&#10;&#10;AI 生成コンテンツは誤りを含む可能性があります。">
            <a:extLst>
              <a:ext uri="{FF2B5EF4-FFF2-40B4-BE49-F238E27FC236}">
                <a16:creationId xmlns:a16="http://schemas.microsoft.com/office/drawing/2014/main" id="{1E381B73-69B5-ECB0-BB97-62C1F4F4E87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657901" y="2304738"/>
            <a:ext cx="4221992" cy="1445111"/>
          </a:xfrm>
          <a:prstGeom prst="rect">
            <a:avLst/>
          </a:prstGeom>
        </p:spPr>
      </p:pic>
      <p:sp>
        <p:nvSpPr>
          <p:cNvPr id="55" name="角丸四角形 54">
            <a:extLst>
              <a:ext uri="{FF2B5EF4-FFF2-40B4-BE49-F238E27FC236}">
                <a16:creationId xmlns:a16="http://schemas.microsoft.com/office/drawing/2014/main" id="{F48C77C0-CF3F-CE52-5103-0EC09DE2B32B}"/>
              </a:ext>
            </a:extLst>
          </p:cNvPr>
          <p:cNvSpPr/>
          <p:nvPr/>
        </p:nvSpPr>
        <p:spPr>
          <a:xfrm>
            <a:off x="2319665" y="4635030"/>
            <a:ext cx="1442107" cy="1739348"/>
          </a:xfrm>
          <a:prstGeom prst="roundRect">
            <a:avLst/>
          </a:prstGeom>
          <a:solidFill>
            <a:schemeClr val="accent1">
              <a:alpha val="29804"/>
            </a:schemeClr>
          </a:solid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a:extLst>
              <a:ext uri="{FF2B5EF4-FFF2-40B4-BE49-F238E27FC236}">
                <a16:creationId xmlns:a16="http://schemas.microsoft.com/office/drawing/2014/main" id="{7A750D72-E5B8-19BA-9313-727EC65E4CBC}"/>
              </a:ext>
            </a:extLst>
          </p:cNvPr>
          <p:cNvSpPr/>
          <p:nvPr/>
        </p:nvSpPr>
        <p:spPr>
          <a:xfrm>
            <a:off x="1756275" y="2760227"/>
            <a:ext cx="1317654" cy="1009744"/>
          </a:xfrm>
          <a:prstGeom prst="roundRect">
            <a:avLst/>
          </a:prstGeom>
          <a:solidFill>
            <a:srgbClr val="C03936">
              <a:alpha val="29804"/>
            </a:srgbClr>
          </a:solid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テキスト ボックス 63">
            <a:extLst>
              <a:ext uri="{FF2B5EF4-FFF2-40B4-BE49-F238E27FC236}">
                <a16:creationId xmlns:a16="http://schemas.microsoft.com/office/drawing/2014/main" id="{33B87FD5-707E-8565-88A2-4656776ADFA1}"/>
              </a:ext>
            </a:extLst>
          </p:cNvPr>
          <p:cNvSpPr txBox="1"/>
          <p:nvPr/>
        </p:nvSpPr>
        <p:spPr>
          <a:xfrm>
            <a:off x="6576623" y="3255844"/>
            <a:ext cx="1338828" cy="369332"/>
          </a:xfrm>
          <a:prstGeom prst="rect">
            <a:avLst/>
          </a:prstGeom>
          <a:noFill/>
        </p:spPr>
        <p:txBody>
          <a:bodyPr wrap="none" rtlCol="0">
            <a:spAutoFit/>
          </a:bodyPr>
          <a:lstStyle/>
          <a:p>
            <a:r>
              <a:rPr kumimoji="1" lang="ja-JP" altLang="en-US">
                <a:solidFill>
                  <a:schemeClr val="accent1"/>
                </a:solidFill>
              </a:rPr>
              <a:t>探索の削減</a:t>
            </a:r>
          </a:p>
        </p:txBody>
      </p:sp>
      <p:sp>
        <p:nvSpPr>
          <p:cNvPr id="65" name="曲折矢印 64">
            <a:extLst>
              <a:ext uri="{FF2B5EF4-FFF2-40B4-BE49-F238E27FC236}">
                <a16:creationId xmlns:a16="http://schemas.microsoft.com/office/drawing/2014/main" id="{CB9B232E-605C-873E-0839-325F6E967181}"/>
              </a:ext>
            </a:extLst>
          </p:cNvPr>
          <p:cNvSpPr/>
          <p:nvPr/>
        </p:nvSpPr>
        <p:spPr>
          <a:xfrm rot="5400000">
            <a:off x="5161656" y="2343149"/>
            <a:ext cx="1347594" cy="1853318"/>
          </a:xfrm>
          <a:prstGeom prst="bentArrow">
            <a:avLst/>
          </a:prstGeom>
          <a:gradFill>
            <a:gsLst>
              <a:gs pos="0">
                <a:schemeClr val="accent2"/>
              </a:gs>
              <a:gs pos="100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89554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4E9E15-26EC-38DD-8826-521E1461F92B}"/>
              </a:ext>
            </a:extLst>
          </p:cNvPr>
          <p:cNvSpPr>
            <a:spLocks noGrp="1"/>
          </p:cNvSpPr>
          <p:nvPr>
            <p:ph type="title"/>
          </p:nvPr>
        </p:nvSpPr>
        <p:spPr/>
        <p:txBody>
          <a:bodyPr/>
          <a:lstStyle/>
          <a:p>
            <a:r>
              <a:rPr kumimoji="1" lang="ja-JP" altLang="en-US"/>
              <a:t>リサーチクエスチョン</a:t>
            </a:r>
          </a:p>
        </p:txBody>
      </p:sp>
      <p:sp>
        <p:nvSpPr>
          <p:cNvPr id="3" name="コンテンツ プレースホルダー 2">
            <a:extLst>
              <a:ext uri="{FF2B5EF4-FFF2-40B4-BE49-F238E27FC236}">
                <a16:creationId xmlns:a16="http://schemas.microsoft.com/office/drawing/2014/main" id="{0B98E36A-A2B3-6E90-1271-4BFEF2975C49}"/>
              </a:ext>
            </a:extLst>
          </p:cNvPr>
          <p:cNvSpPr>
            <a:spLocks noGrp="1"/>
          </p:cNvSpPr>
          <p:nvPr>
            <p:ph idx="1"/>
          </p:nvPr>
        </p:nvSpPr>
        <p:spPr/>
        <p:txBody>
          <a:bodyPr/>
          <a:lstStyle/>
          <a:p>
            <a:pPr marL="514350" indent="-514350">
              <a:buFont typeface="+mj-lt"/>
              <a:buAutoNum type="arabicPeriod"/>
            </a:pPr>
            <a:r>
              <a:rPr kumimoji="1" lang="ja-JP" altLang="en-US"/>
              <a:t>探索効率の改善</a:t>
            </a:r>
            <a:br>
              <a:rPr lang="en-US" altLang="ja-JP" dirty="0"/>
            </a:br>
            <a:r>
              <a:rPr lang="en-US" altLang="ja-JP" b="0" dirty="0">
                <a:solidFill>
                  <a:schemeClr val="tx2"/>
                </a:solidFill>
              </a:rPr>
              <a:t>PMA</a:t>
            </a:r>
            <a:r>
              <a:rPr lang="ja-JP" altLang="en-US" b="0">
                <a:solidFill>
                  <a:schemeClr val="tx2"/>
                </a:solidFill>
              </a:rPr>
              <a:t>の導入により探索状態数を削減できるか</a:t>
            </a:r>
            <a:endParaRPr kumimoji="1" lang="en-US" altLang="ja-JP" b="0" dirty="0">
              <a:solidFill>
                <a:schemeClr val="tx2"/>
              </a:solidFill>
            </a:endParaRPr>
          </a:p>
          <a:p>
            <a:pPr marL="514350" indent="-514350">
              <a:buFont typeface="+mj-lt"/>
              <a:buAutoNum type="arabicPeriod"/>
            </a:pPr>
            <a:r>
              <a:rPr lang="ja-JP" altLang="en-US"/>
              <a:t>探索コストの削減</a:t>
            </a:r>
            <a:br>
              <a:rPr lang="en-US" altLang="ja-JP" dirty="0"/>
            </a:br>
            <a:r>
              <a:rPr lang="ja-JP" altLang="en-US" b="0">
                <a:solidFill>
                  <a:schemeClr val="tx2"/>
                </a:solidFill>
              </a:rPr>
              <a:t>メモリ使用量および合成時間を削減できるか</a:t>
            </a:r>
            <a:endParaRPr lang="en-US" altLang="ja-JP" b="0" dirty="0">
              <a:solidFill>
                <a:schemeClr val="tx2"/>
              </a:solidFill>
            </a:endParaRPr>
          </a:p>
          <a:p>
            <a:pPr marL="514350" indent="-514350">
              <a:buFont typeface="+mj-lt"/>
              <a:buAutoNum type="arabicPeriod"/>
            </a:pPr>
            <a:r>
              <a:rPr kumimoji="1" lang="ja-JP" altLang="en-US"/>
              <a:t>規模拡大に対する耐性</a:t>
            </a:r>
            <a:br>
              <a:rPr kumimoji="1" lang="en-US" altLang="ja-JP" dirty="0"/>
            </a:br>
            <a:r>
              <a:rPr kumimoji="1" lang="ja-JP" altLang="en-US" b="0">
                <a:solidFill>
                  <a:schemeClr val="tx2"/>
                </a:solidFill>
              </a:rPr>
              <a:t>大規模な問題においても有効性を維持できるか</a:t>
            </a:r>
          </a:p>
        </p:txBody>
      </p:sp>
      <p:sp>
        <p:nvSpPr>
          <p:cNvPr id="4" name="テキスト プレースホルダー 3">
            <a:extLst>
              <a:ext uri="{FF2B5EF4-FFF2-40B4-BE49-F238E27FC236}">
                <a16:creationId xmlns:a16="http://schemas.microsoft.com/office/drawing/2014/main" id="{C7C7DECF-1B00-2DC7-74B6-98CFC5BC6CCB}"/>
              </a:ext>
            </a:extLst>
          </p:cNvPr>
          <p:cNvSpPr>
            <a:spLocks noGrp="1"/>
          </p:cNvSpPr>
          <p:nvPr>
            <p:ph type="body" sz="quarter" idx="11"/>
          </p:nvPr>
        </p:nvSpPr>
        <p:spPr/>
        <p:txBody>
          <a:bodyPr>
            <a:normAutofit fontScale="92500" lnSpcReduction="20000"/>
          </a:bodyPr>
          <a:lstStyle/>
          <a:p>
            <a:r>
              <a:rPr kumimoji="1" lang="ja-JP" altLang="en-US"/>
              <a:t>評価</a:t>
            </a:r>
          </a:p>
        </p:txBody>
      </p:sp>
    </p:spTree>
    <p:extLst>
      <p:ext uri="{BB962C8B-B14F-4D97-AF65-F5344CB8AC3E}">
        <p14:creationId xmlns:p14="http://schemas.microsoft.com/office/powerpoint/2010/main" val="2089950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29B7C0-2CB6-7B92-CCF9-87F973D8673A}"/>
              </a:ext>
            </a:extLst>
          </p:cNvPr>
          <p:cNvSpPr>
            <a:spLocks noGrp="1"/>
          </p:cNvSpPr>
          <p:nvPr>
            <p:ph type="title"/>
          </p:nvPr>
        </p:nvSpPr>
        <p:spPr/>
        <p:txBody>
          <a:bodyPr/>
          <a:lstStyle/>
          <a:p>
            <a:r>
              <a:rPr kumimoji="1" lang="ja-JP" altLang="en-US"/>
              <a:t>実験設定</a:t>
            </a:r>
          </a:p>
        </p:txBody>
      </p:sp>
      <p:sp>
        <p:nvSpPr>
          <p:cNvPr id="3" name="コンテンツ プレースホルダー 2">
            <a:extLst>
              <a:ext uri="{FF2B5EF4-FFF2-40B4-BE49-F238E27FC236}">
                <a16:creationId xmlns:a16="http://schemas.microsoft.com/office/drawing/2014/main" id="{AEAF3AC9-124A-F38F-174D-380B962FA45E}"/>
              </a:ext>
            </a:extLst>
          </p:cNvPr>
          <p:cNvSpPr>
            <a:spLocks noGrp="1"/>
          </p:cNvSpPr>
          <p:nvPr>
            <p:ph idx="1"/>
          </p:nvPr>
        </p:nvSpPr>
        <p:spPr>
          <a:xfrm>
            <a:off x="558800" y="2013155"/>
            <a:ext cx="11099800" cy="3828846"/>
          </a:xfrm>
        </p:spPr>
        <p:txBody>
          <a:bodyPr>
            <a:normAutofit fontScale="92500" lnSpcReduction="20000"/>
          </a:bodyPr>
          <a:lstStyle/>
          <a:p>
            <a:r>
              <a:rPr kumimoji="1" lang="ja-JP" altLang="en-US"/>
              <a:t>計算機環境：</a:t>
            </a:r>
            <a:r>
              <a:rPr kumimoji="1" lang="en-US" altLang="ja-JP" dirty="0"/>
              <a:t>Intel Core Ultra 9 (128GB RAM)</a:t>
            </a:r>
          </a:p>
          <a:p>
            <a:r>
              <a:rPr kumimoji="1" lang="ja-JP" altLang="en-US"/>
              <a:t>条件：最大ヒープサイズ</a:t>
            </a:r>
            <a:r>
              <a:rPr kumimoji="1" lang="en-US" altLang="ja-JP" dirty="0"/>
              <a:t>80GB</a:t>
            </a:r>
            <a:r>
              <a:rPr kumimoji="1" lang="ja-JP" altLang="en-US"/>
              <a:t>・制限時間</a:t>
            </a:r>
            <a:r>
              <a:rPr kumimoji="1" lang="en-US" altLang="ja-JP" dirty="0"/>
              <a:t>12</a:t>
            </a:r>
            <a:r>
              <a:rPr kumimoji="1" lang="ja-JP" altLang="en-US"/>
              <a:t>時間</a:t>
            </a:r>
            <a:endParaRPr kumimoji="1" lang="en-US" altLang="ja-JP" dirty="0"/>
          </a:p>
          <a:p>
            <a:r>
              <a:rPr lang="ja-JP" altLang="en-US"/>
              <a:t>比較手法：</a:t>
            </a:r>
            <a:r>
              <a:rPr lang="en-US" altLang="ja-JP" dirty="0"/>
              <a:t>RA, SRA, LRA</a:t>
            </a:r>
          </a:p>
          <a:p>
            <a:r>
              <a:rPr kumimoji="1" lang="ja-JP" altLang="en-US"/>
              <a:t>ベンチマーク：構造的特性の異なる</a:t>
            </a:r>
            <a:r>
              <a:rPr kumimoji="1" lang="en-US" altLang="ja-JP" dirty="0"/>
              <a:t>5</a:t>
            </a:r>
            <a:r>
              <a:rPr kumimoji="1" lang="ja-JP" altLang="en-US"/>
              <a:t>つの主要なベンチマーク</a:t>
            </a:r>
            <a:endParaRPr kumimoji="1" lang="en-US" altLang="ja-JP" dirty="0"/>
          </a:p>
          <a:p>
            <a:pPr lvl="1"/>
            <a:r>
              <a:rPr lang="en-US" altLang="ja-JP" dirty="0"/>
              <a:t>Cat and Mouse (CM)</a:t>
            </a:r>
            <a:r>
              <a:rPr lang="en-US" altLang="ja-JP" baseline="30000" dirty="0"/>
              <a:t>1</a:t>
            </a:r>
            <a:r>
              <a:rPr lang="ja-JP" altLang="en-US"/>
              <a:t>：動的障害物（ネコ）を回避する経路計画</a:t>
            </a:r>
            <a:endParaRPr lang="en-US" altLang="ja-JP" dirty="0"/>
          </a:p>
          <a:p>
            <a:pPr lvl="1"/>
            <a:r>
              <a:rPr kumimoji="1" lang="en-US" altLang="ja-JP" dirty="0"/>
              <a:t>Dining Ph</a:t>
            </a:r>
            <a:r>
              <a:rPr lang="en-US" altLang="ja-JP" dirty="0"/>
              <a:t>ilosophers (DP)</a:t>
            </a:r>
            <a:r>
              <a:rPr lang="en-US" altLang="ja-JP" baseline="30000" dirty="0"/>
              <a:t>1</a:t>
            </a:r>
            <a:r>
              <a:rPr lang="ja-JP" altLang="en-US"/>
              <a:t>：共有リソースの排他制御とデッドロック回避</a:t>
            </a:r>
            <a:endParaRPr lang="en-US" altLang="ja-JP" dirty="0"/>
          </a:p>
          <a:p>
            <a:pPr lvl="1"/>
            <a:r>
              <a:rPr kumimoji="1" lang="en-US" altLang="ja-JP" dirty="0"/>
              <a:t>Drone Coordination</a:t>
            </a:r>
            <a:r>
              <a:rPr lang="en-US" altLang="ja-JP" dirty="0"/>
              <a:t> (DC)</a:t>
            </a:r>
            <a:r>
              <a:rPr kumimoji="1" lang="en-US" altLang="ja-JP" baseline="30000" dirty="0"/>
              <a:t>2</a:t>
            </a:r>
            <a:r>
              <a:rPr kumimoji="1" lang="ja-JP" altLang="en-US"/>
              <a:t>：複数ドローンの位置同期とバッテリー制御</a:t>
            </a:r>
            <a:endParaRPr kumimoji="1" lang="en-US" altLang="ja-JP" dirty="0"/>
          </a:p>
          <a:p>
            <a:pPr lvl="1"/>
            <a:r>
              <a:rPr lang="en-US" altLang="ja-JP" dirty="0"/>
              <a:t>Travel Agency (TA)</a:t>
            </a:r>
            <a:r>
              <a:rPr lang="en-US" altLang="ja-JP" baseline="30000" dirty="0"/>
              <a:t>1</a:t>
            </a:r>
            <a:r>
              <a:rPr lang="ja-JP" altLang="en-US"/>
              <a:t>：複数サービスの整合性を保つトランザクション制御</a:t>
            </a:r>
            <a:endParaRPr lang="en-US" altLang="ja-JP" dirty="0"/>
          </a:p>
          <a:p>
            <a:pPr lvl="1"/>
            <a:r>
              <a:rPr kumimoji="1" lang="en-US" altLang="ja-JP" dirty="0"/>
              <a:t>Kiva System</a:t>
            </a:r>
            <a:r>
              <a:rPr lang="en-US" altLang="ja-JP" dirty="0"/>
              <a:t> (</a:t>
            </a:r>
            <a:r>
              <a:rPr kumimoji="1" lang="en-US" altLang="ja-JP" dirty="0"/>
              <a:t>KS</a:t>
            </a:r>
            <a:r>
              <a:rPr lang="en-US" altLang="ja-JP" dirty="0"/>
              <a:t>)</a:t>
            </a:r>
            <a:r>
              <a:rPr kumimoji="1" lang="en-US" altLang="ja-JP" baseline="30000" dirty="0"/>
              <a:t>3</a:t>
            </a:r>
            <a:r>
              <a:rPr kumimoji="1" lang="ja-JP" altLang="en-US"/>
              <a:t>：物流倉庫における搬送ロボット群の衝突回避</a:t>
            </a:r>
          </a:p>
        </p:txBody>
      </p:sp>
      <p:sp>
        <p:nvSpPr>
          <p:cNvPr id="4" name="テキスト プレースホルダー 3">
            <a:extLst>
              <a:ext uri="{FF2B5EF4-FFF2-40B4-BE49-F238E27FC236}">
                <a16:creationId xmlns:a16="http://schemas.microsoft.com/office/drawing/2014/main" id="{CF1CBFD0-0AE8-2B8F-A6EB-CD9FC1316058}"/>
              </a:ext>
            </a:extLst>
          </p:cNvPr>
          <p:cNvSpPr>
            <a:spLocks noGrp="1"/>
          </p:cNvSpPr>
          <p:nvPr>
            <p:ph type="body" sz="quarter" idx="11"/>
          </p:nvPr>
        </p:nvSpPr>
        <p:spPr/>
        <p:txBody>
          <a:bodyPr>
            <a:normAutofit fontScale="92500" lnSpcReduction="20000"/>
          </a:bodyPr>
          <a:lstStyle/>
          <a:p>
            <a:r>
              <a:rPr kumimoji="1" lang="ja-JP" altLang="en-US"/>
              <a:t>評価</a:t>
            </a:r>
          </a:p>
        </p:txBody>
      </p:sp>
      <p:sp>
        <p:nvSpPr>
          <p:cNvPr id="5" name="テキスト ボックス 4">
            <a:extLst>
              <a:ext uri="{FF2B5EF4-FFF2-40B4-BE49-F238E27FC236}">
                <a16:creationId xmlns:a16="http://schemas.microsoft.com/office/drawing/2014/main" id="{C8B3F53C-9EF9-C9AD-8C88-491FFE8FE7F6}"/>
              </a:ext>
            </a:extLst>
          </p:cNvPr>
          <p:cNvSpPr txBox="1"/>
          <p:nvPr/>
        </p:nvSpPr>
        <p:spPr>
          <a:xfrm>
            <a:off x="558800" y="5750004"/>
            <a:ext cx="11099800" cy="1107996"/>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Daniel Ciolek, V</a:t>
            </a:r>
            <a:r>
              <a:rPr lang="en-US" altLang="ja-JP" sz="1100" dirty="0">
                <a:solidFill>
                  <a:schemeClr val="tx2"/>
                </a:solidFill>
              </a:rPr>
              <a:t>í</a:t>
            </a:r>
            <a:r>
              <a:rPr kumimoji="1" lang="en-US" altLang="ja-JP" sz="1100" dirty="0">
                <a:solidFill>
                  <a:schemeClr val="tx2"/>
                </a:solidFill>
              </a:rPr>
              <a:t>ctor Braberman, Nicol</a:t>
            </a:r>
            <a:r>
              <a:rPr lang="en-US" altLang="ja-JP" sz="1100" dirty="0">
                <a:solidFill>
                  <a:schemeClr val="tx2"/>
                </a:solidFill>
              </a:rPr>
              <a:t>á</a:t>
            </a:r>
            <a:r>
              <a:rPr kumimoji="1" lang="en-US" altLang="ja-JP" sz="1100" dirty="0">
                <a:solidFill>
                  <a:schemeClr val="tx2"/>
                </a:solidFill>
              </a:rPr>
              <a:t>s D’Ippolito, Sebasti</a:t>
            </a:r>
            <a:r>
              <a:rPr lang="en-US" altLang="ja-JP" sz="1100" dirty="0">
                <a:solidFill>
                  <a:schemeClr val="tx2"/>
                </a:solidFill>
              </a:rPr>
              <a:t>á</a:t>
            </a:r>
            <a:r>
              <a:rPr kumimoji="1" lang="en-US" altLang="ja-JP" sz="1100" dirty="0">
                <a:solidFill>
                  <a:schemeClr val="tx2"/>
                </a:solidFill>
              </a:rPr>
              <a:t>n Sardi</a:t>
            </a:r>
            <a:r>
              <a:rPr lang="en-US" altLang="ja-JP" sz="1100" dirty="0">
                <a:solidFill>
                  <a:schemeClr val="tx2"/>
                </a:solidFill>
              </a:rPr>
              <a:t>ñ</a:t>
            </a:r>
            <a:r>
              <a:rPr kumimoji="1" lang="en-US" altLang="ja-JP" sz="1100" dirty="0">
                <a:solidFill>
                  <a:schemeClr val="tx2"/>
                </a:solidFill>
              </a:rPr>
              <a:t>a, and Sebasti</a:t>
            </a:r>
            <a:r>
              <a:rPr lang="en-US" altLang="ja-JP" sz="1100" dirty="0">
                <a:solidFill>
                  <a:schemeClr val="tx2"/>
                </a:solidFill>
              </a:rPr>
              <a:t>á</a:t>
            </a:r>
            <a:r>
              <a:rPr kumimoji="1" lang="en-US" altLang="ja-JP" sz="1100" dirty="0">
                <a:solidFill>
                  <a:schemeClr val="tx2"/>
                </a:solidFill>
              </a:rPr>
              <a:t>n Uchitel. Compositional supervisory control via reactive synthesis and automated planning. </a:t>
            </a:r>
            <a:r>
              <a:rPr kumimoji="1" lang="en-US" altLang="ja-JP" sz="1100" i="1" dirty="0">
                <a:solidFill>
                  <a:schemeClr val="tx2"/>
                </a:solidFill>
              </a:rPr>
              <a:t>IEEE Transactions on Automatic Control</a:t>
            </a:r>
            <a:r>
              <a:rPr kumimoji="1" lang="en-US" altLang="ja-JP" sz="1100" dirty="0">
                <a:solidFill>
                  <a:schemeClr val="tx2"/>
                </a:solidFill>
              </a:rPr>
              <a:t>, Vol. 65, No. 8, pp. 3502–3516, 2020.</a:t>
            </a:r>
          </a:p>
          <a:p>
            <a:pPr marL="228600" indent="-228600">
              <a:buFont typeface="+mj-lt"/>
              <a:buAutoNum type="arabicPeriod"/>
            </a:pPr>
            <a:r>
              <a:rPr kumimoji="1" lang="en-US" altLang="ja-JP" sz="1100" dirty="0">
                <a:solidFill>
                  <a:schemeClr val="tx2"/>
                </a:solidFill>
              </a:rPr>
              <a:t>Yuki Arioka, Takuto Yamauchi, and Kenji Tei. Pre-controller synthesis for runtime controller synthesis. In </a:t>
            </a:r>
            <a:r>
              <a:rPr kumimoji="1" lang="en-US" altLang="ja-JP" sz="1100" i="1" dirty="0">
                <a:solidFill>
                  <a:schemeClr val="tx2"/>
                </a:solidFill>
              </a:rPr>
              <a:t>2023 IEEE 13th International Conference on Control System, Computing and Engineering (ICCSCE)</a:t>
            </a:r>
            <a:r>
              <a:rPr kumimoji="1" lang="en-US" altLang="ja-JP" sz="1100" dirty="0">
                <a:solidFill>
                  <a:schemeClr val="tx2"/>
                </a:solidFill>
              </a:rPr>
              <a:t>, pp. 161–166, 2023.</a:t>
            </a:r>
          </a:p>
          <a:p>
            <a:pPr marL="228600" indent="-228600">
              <a:buFont typeface="+mj-lt"/>
              <a:buAutoNum type="arabicPeriod"/>
            </a:pPr>
            <a:r>
              <a:rPr kumimoji="1" lang="en-US" altLang="ja-JP" sz="1100" dirty="0">
                <a:solidFill>
                  <a:schemeClr val="tx2"/>
                </a:solidFill>
              </a:rPr>
              <a:t>John J. Enright and Peter R. Wurman. Optimization and coordinated autonomy in mobile fulfillment systems. In </a:t>
            </a:r>
            <a:r>
              <a:rPr kumimoji="1" lang="en-US" altLang="ja-JP" sz="1100" i="1" dirty="0">
                <a:solidFill>
                  <a:schemeClr val="tx2"/>
                </a:solidFill>
              </a:rPr>
              <a:t>Proceedings of the 9th AAAI Conference on Automated Action Planning for Autonomous Mobile Robots</a:t>
            </a:r>
            <a:r>
              <a:rPr kumimoji="1" lang="en-US" altLang="ja-JP" sz="1100" dirty="0">
                <a:solidFill>
                  <a:schemeClr val="tx2"/>
                </a:solidFill>
              </a:rPr>
              <a:t>, AAAIWS’11-09, pp. 33–38. AAAI Press, 2011.</a:t>
            </a:r>
          </a:p>
        </p:txBody>
      </p:sp>
    </p:spTree>
    <p:extLst>
      <p:ext uri="{BB962C8B-B14F-4D97-AF65-F5344CB8AC3E}">
        <p14:creationId xmlns:p14="http://schemas.microsoft.com/office/powerpoint/2010/main" val="3067949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E3EBC-0176-913E-8820-AB82CE839529}"/>
              </a:ext>
            </a:extLst>
          </p:cNvPr>
          <p:cNvSpPr>
            <a:spLocks noGrp="1"/>
          </p:cNvSpPr>
          <p:nvPr>
            <p:ph type="title"/>
          </p:nvPr>
        </p:nvSpPr>
        <p:spPr/>
        <p:txBody>
          <a:bodyPr/>
          <a:lstStyle/>
          <a:p>
            <a:r>
              <a:rPr kumimoji="1" lang="en-US" altLang="ja-JP" dirty="0"/>
              <a:t>Discrete Event System</a:t>
            </a:r>
            <a:r>
              <a:rPr kumimoji="1" lang="ja-JP" altLang="en-US"/>
              <a:t>のモデル</a:t>
            </a:r>
          </a:p>
        </p:txBody>
      </p:sp>
      <p:sp>
        <p:nvSpPr>
          <p:cNvPr id="3" name="コンテンツ プレースホルダー 2">
            <a:extLst>
              <a:ext uri="{FF2B5EF4-FFF2-40B4-BE49-F238E27FC236}">
                <a16:creationId xmlns:a16="http://schemas.microsoft.com/office/drawing/2014/main" id="{B1538A51-D228-9206-1B2F-C55A05830871}"/>
              </a:ext>
            </a:extLst>
          </p:cNvPr>
          <p:cNvSpPr>
            <a:spLocks noGrp="1"/>
          </p:cNvSpPr>
          <p:nvPr>
            <p:ph idx="1"/>
          </p:nvPr>
        </p:nvSpPr>
        <p:spPr/>
        <p:txBody>
          <a:bodyPr/>
          <a:lstStyle/>
          <a:p>
            <a:r>
              <a:rPr kumimoji="1" lang="ja-JP" altLang="en-US"/>
              <a:t>環境モデル：システムの動作環境を表す</a:t>
            </a:r>
          </a:p>
          <a:p>
            <a:r>
              <a:rPr kumimoji="1" lang="ja-JP" altLang="en-US"/>
              <a:t>要求モデル：システムが充足しなければいけない要求を表す</a:t>
            </a:r>
          </a:p>
        </p:txBody>
      </p:sp>
      <p:sp>
        <p:nvSpPr>
          <p:cNvPr id="4" name="テキスト プレースホルダー 3">
            <a:extLst>
              <a:ext uri="{FF2B5EF4-FFF2-40B4-BE49-F238E27FC236}">
                <a16:creationId xmlns:a16="http://schemas.microsoft.com/office/drawing/2014/main" id="{7E428503-4861-5C41-3B7C-0032B8EDF271}"/>
              </a:ext>
            </a:extLst>
          </p:cNvPr>
          <p:cNvSpPr>
            <a:spLocks noGrp="1"/>
          </p:cNvSpPr>
          <p:nvPr>
            <p:ph type="body" sz="quarter" idx="11"/>
          </p:nvPr>
        </p:nvSpPr>
        <p:spPr/>
        <p:txBody>
          <a:bodyPr>
            <a:normAutofit fontScale="92500" lnSpcReduction="20000"/>
          </a:bodyPr>
          <a:lstStyle/>
          <a:p>
            <a:r>
              <a:rPr kumimoji="1" lang="ja-JP" altLang="en-US"/>
              <a:t>研究背景</a:t>
            </a:r>
          </a:p>
        </p:txBody>
      </p:sp>
      <p:grpSp>
        <p:nvGrpSpPr>
          <p:cNvPr id="5" name="グループ化 4">
            <a:extLst>
              <a:ext uri="{FF2B5EF4-FFF2-40B4-BE49-F238E27FC236}">
                <a16:creationId xmlns:a16="http://schemas.microsoft.com/office/drawing/2014/main" id="{928C24CF-EE96-B939-8C9C-950FA09A62BA}"/>
              </a:ext>
            </a:extLst>
          </p:cNvPr>
          <p:cNvGrpSpPr/>
          <p:nvPr/>
        </p:nvGrpSpPr>
        <p:grpSpPr>
          <a:xfrm>
            <a:off x="1395343" y="4002062"/>
            <a:ext cx="8820375" cy="2083364"/>
            <a:chOff x="1071355" y="4142142"/>
            <a:chExt cx="8820375" cy="2083364"/>
          </a:xfrm>
        </p:grpSpPr>
        <p:sp>
          <p:nvSpPr>
            <p:cNvPr id="6" name="円/楕円 5">
              <a:extLst>
                <a:ext uri="{FF2B5EF4-FFF2-40B4-BE49-F238E27FC236}">
                  <a16:creationId xmlns:a16="http://schemas.microsoft.com/office/drawing/2014/main" id="{A0F222BA-5206-116B-B0B2-7726A75BA70D}"/>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7" name="円/楕円 6">
              <a:extLst>
                <a:ext uri="{FF2B5EF4-FFF2-40B4-BE49-F238E27FC236}">
                  <a16:creationId xmlns:a16="http://schemas.microsoft.com/office/drawing/2014/main" id="{B26EC9D8-F893-CCCC-41D8-37130A6E5365}"/>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8" name="円/楕円 7">
              <a:extLst>
                <a:ext uri="{FF2B5EF4-FFF2-40B4-BE49-F238E27FC236}">
                  <a16:creationId xmlns:a16="http://schemas.microsoft.com/office/drawing/2014/main" id="{802CECD1-42D0-3B16-5C1C-72057C0A59EF}"/>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9" name="円/楕円 8">
              <a:extLst>
                <a:ext uri="{FF2B5EF4-FFF2-40B4-BE49-F238E27FC236}">
                  <a16:creationId xmlns:a16="http://schemas.microsoft.com/office/drawing/2014/main" id="{8BEBCF99-3DF9-D6A0-C7E8-8D9CF62751FF}"/>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10" name="円/楕円 9">
              <a:extLst>
                <a:ext uri="{FF2B5EF4-FFF2-40B4-BE49-F238E27FC236}">
                  <a16:creationId xmlns:a16="http://schemas.microsoft.com/office/drawing/2014/main" id="{3A0EA983-55A6-361B-10FD-F97E33835AA8}"/>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11" name="円/楕円 10">
              <a:extLst>
                <a:ext uri="{FF2B5EF4-FFF2-40B4-BE49-F238E27FC236}">
                  <a16:creationId xmlns:a16="http://schemas.microsoft.com/office/drawing/2014/main" id="{20F06B47-CC79-0099-BFD4-58595EC6F802}"/>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12" name="円/楕円 11">
              <a:extLst>
                <a:ext uri="{FF2B5EF4-FFF2-40B4-BE49-F238E27FC236}">
                  <a16:creationId xmlns:a16="http://schemas.microsoft.com/office/drawing/2014/main" id="{9AA79000-F762-E446-64C9-30EE9EC8DFA9}"/>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13" name="円/楕円 12">
              <a:extLst>
                <a:ext uri="{FF2B5EF4-FFF2-40B4-BE49-F238E27FC236}">
                  <a16:creationId xmlns:a16="http://schemas.microsoft.com/office/drawing/2014/main" id="{9AB28E2C-AD4C-1267-BFE1-B337494EF851}"/>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14" name="直線矢印コネクタ 13">
              <a:extLst>
                <a:ext uri="{FF2B5EF4-FFF2-40B4-BE49-F238E27FC236}">
                  <a16:creationId xmlns:a16="http://schemas.microsoft.com/office/drawing/2014/main" id="{F2C32C85-CC34-A198-CBC8-227995581A27}"/>
                </a:ext>
              </a:extLst>
            </p:cNvPr>
            <p:cNvCxnSpPr>
              <a:stCxn id="6" idx="6"/>
              <a:endCxn id="7"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AC89C74A-4FBA-C0FF-AEBA-FC0ACC20310E}"/>
                </a:ext>
              </a:extLst>
            </p:cNvPr>
            <p:cNvCxnSpPr>
              <a:cxnSpLocks/>
              <a:stCxn id="7" idx="6"/>
              <a:endCxn id="8"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8A371C90-9545-CB10-4F72-996F7E988249}"/>
                </a:ext>
              </a:extLst>
            </p:cNvPr>
            <p:cNvCxnSpPr>
              <a:cxnSpLocks/>
              <a:stCxn id="8" idx="6"/>
              <a:endCxn id="9"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直線矢印コネクタ 16">
              <a:extLst>
                <a:ext uri="{FF2B5EF4-FFF2-40B4-BE49-F238E27FC236}">
                  <a16:creationId xmlns:a16="http://schemas.microsoft.com/office/drawing/2014/main" id="{58F349DF-AA6D-D7D8-2066-610810BA975D}"/>
                </a:ext>
              </a:extLst>
            </p:cNvPr>
            <p:cNvCxnSpPr>
              <a:cxnSpLocks/>
              <a:stCxn id="7" idx="4"/>
              <a:endCxn id="10"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曲線コネクタ 17">
              <a:extLst>
                <a:ext uri="{FF2B5EF4-FFF2-40B4-BE49-F238E27FC236}">
                  <a16:creationId xmlns:a16="http://schemas.microsoft.com/office/drawing/2014/main" id="{604B0F9E-F653-1662-A761-D9F3EA08A732}"/>
                </a:ext>
              </a:extLst>
            </p:cNvPr>
            <p:cNvCxnSpPr>
              <a:stCxn id="9" idx="3"/>
              <a:endCxn id="7"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a:extLst>
                <a:ext uri="{FF2B5EF4-FFF2-40B4-BE49-F238E27FC236}">
                  <a16:creationId xmlns:a16="http://schemas.microsoft.com/office/drawing/2014/main" id="{901ADC1A-3563-FA44-8095-C3725E8BFBC1}"/>
                </a:ext>
              </a:extLst>
            </p:cNvPr>
            <p:cNvCxnSpPr>
              <a:cxnSpLocks/>
              <a:stCxn id="10" idx="1"/>
              <a:endCxn id="6" idx="5"/>
            </p:cNvCxnSpPr>
            <p:nvPr/>
          </p:nvCxnSpPr>
          <p:spPr>
            <a:xfrm flipH="1" flipV="1">
              <a:off x="2052606" y="5027350"/>
              <a:ext cx="619966" cy="612789"/>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0" name="テキスト ボックス 19">
              <a:extLst>
                <a:ext uri="{FF2B5EF4-FFF2-40B4-BE49-F238E27FC236}">
                  <a16:creationId xmlns:a16="http://schemas.microsoft.com/office/drawing/2014/main" id="{95FC766B-085D-74BA-6F83-44E707E476BC}"/>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21" name="テキスト ボックス 20">
              <a:extLst>
                <a:ext uri="{FF2B5EF4-FFF2-40B4-BE49-F238E27FC236}">
                  <a16:creationId xmlns:a16="http://schemas.microsoft.com/office/drawing/2014/main" id="{CA5182FE-D832-C336-AA2B-6FD03E7AEF55}"/>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22" name="テキスト ボックス 21">
              <a:extLst>
                <a:ext uri="{FF2B5EF4-FFF2-40B4-BE49-F238E27FC236}">
                  <a16:creationId xmlns:a16="http://schemas.microsoft.com/office/drawing/2014/main" id="{173C3416-703A-AC96-2A8F-229DF4ACB481}"/>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23" name="テキスト ボックス 22">
              <a:extLst>
                <a:ext uri="{FF2B5EF4-FFF2-40B4-BE49-F238E27FC236}">
                  <a16:creationId xmlns:a16="http://schemas.microsoft.com/office/drawing/2014/main" id="{44B56E74-8F64-BE5A-EEB7-A86D00704AEC}"/>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24" name="テキスト ボックス 23">
              <a:extLst>
                <a:ext uri="{FF2B5EF4-FFF2-40B4-BE49-F238E27FC236}">
                  <a16:creationId xmlns:a16="http://schemas.microsoft.com/office/drawing/2014/main" id="{FF41D15B-DFCA-10E9-0D70-68E86EBC1C89}"/>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25" name="テキスト ボックス 24">
              <a:extLst>
                <a:ext uri="{FF2B5EF4-FFF2-40B4-BE49-F238E27FC236}">
                  <a16:creationId xmlns:a16="http://schemas.microsoft.com/office/drawing/2014/main" id="{F7283EA1-18C7-B70D-67A9-3CACF7EC59FE}"/>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26" name="直線矢印コネクタ 25">
              <a:extLst>
                <a:ext uri="{FF2B5EF4-FFF2-40B4-BE49-F238E27FC236}">
                  <a16:creationId xmlns:a16="http://schemas.microsoft.com/office/drawing/2014/main" id="{53144CA7-B4DA-9A6A-F00C-B5FEBEC75D70}"/>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テキスト ボックス 26">
              <a:extLst>
                <a:ext uri="{FF2B5EF4-FFF2-40B4-BE49-F238E27FC236}">
                  <a16:creationId xmlns:a16="http://schemas.microsoft.com/office/drawing/2014/main" id="{A9816D38-B419-F3CA-E5C3-26B7D6283924}"/>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28" name="曲線コネクタ 27">
              <a:extLst>
                <a:ext uri="{FF2B5EF4-FFF2-40B4-BE49-F238E27FC236}">
                  <a16:creationId xmlns:a16="http://schemas.microsoft.com/office/drawing/2014/main" id="{2833508D-5950-3D3B-BA8B-BE8A2F1B8F50}"/>
                </a:ext>
              </a:extLst>
            </p:cNvPr>
            <p:cNvCxnSpPr>
              <a:cxnSpLocks/>
              <a:stCxn id="13" idx="3"/>
              <a:endCxn id="12" idx="5"/>
            </p:cNvCxnSpPr>
            <p:nvPr/>
          </p:nvCxnSpPr>
          <p:spPr>
            <a:xfrm rot="5400000">
              <a:off x="8482044" y="4715132"/>
              <a:ext cx="12700" cy="619966"/>
            </a:xfrm>
            <a:prstGeom prst="curvedConnector3">
              <a:avLst>
                <a:gd name="adj1" fmla="val 259081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9" name="曲線コネクタ 28">
              <a:extLst>
                <a:ext uri="{FF2B5EF4-FFF2-40B4-BE49-F238E27FC236}">
                  <a16:creationId xmlns:a16="http://schemas.microsoft.com/office/drawing/2014/main" id="{B901E0A7-52E3-7136-94A2-48AB63D44059}"/>
                </a:ext>
              </a:extLst>
            </p:cNvPr>
            <p:cNvCxnSpPr>
              <a:cxnSpLocks/>
              <a:stCxn id="12" idx="3"/>
              <a:endCxn id="11" idx="5"/>
            </p:cNvCxnSpPr>
            <p:nvPr/>
          </p:nvCxnSpPr>
          <p:spPr>
            <a:xfrm rot="5400000">
              <a:off x="7377144" y="4715132"/>
              <a:ext cx="12700" cy="619966"/>
            </a:xfrm>
            <a:prstGeom prst="curvedConnector3">
              <a:avLst>
                <a:gd name="adj1" fmla="val 259081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0" name="テキスト ボックス 29">
              <a:extLst>
                <a:ext uri="{FF2B5EF4-FFF2-40B4-BE49-F238E27FC236}">
                  <a16:creationId xmlns:a16="http://schemas.microsoft.com/office/drawing/2014/main" id="{4651BD81-3B16-8AEC-7EE0-53EA83E23E8A}"/>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1" name="テキスト ボックス 30">
              <a:extLst>
                <a:ext uri="{FF2B5EF4-FFF2-40B4-BE49-F238E27FC236}">
                  <a16:creationId xmlns:a16="http://schemas.microsoft.com/office/drawing/2014/main" id="{CFB6B961-ED7E-DE2E-5E0A-0246BBDB5183}"/>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2" name="円/楕円 31">
              <a:extLst>
                <a:ext uri="{FF2B5EF4-FFF2-40B4-BE49-F238E27FC236}">
                  <a16:creationId xmlns:a16="http://schemas.microsoft.com/office/drawing/2014/main" id="{50C0D20F-AF00-C8E4-9291-EB30EE80599C}"/>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3EE8BD3E-7FB8-B4FE-88D1-BAB664002AEB}"/>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34" name="円/楕円 33">
              <a:extLst>
                <a:ext uri="{FF2B5EF4-FFF2-40B4-BE49-F238E27FC236}">
                  <a16:creationId xmlns:a16="http://schemas.microsoft.com/office/drawing/2014/main" id="{1D42F9EE-FA4F-9019-DD83-E1EE45C461C6}"/>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2B7D9F3B-8DCD-05D2-50D2-896ABE5BC6BF}"/>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36" name="円/楕円 35">
              <a:extLst>
                <a:ext uri="{FF2B5EF4-FFF2-40B4-BE49-F238E27FC236}">
                  <a16:creationId xmlns:a16="http://schemas.microsoft.com/office/drawing/2014/main" id="{5D50050A-6C8D-1D17-12CE-86FDC4756EF6}"/>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A5701EA6-5A69-14AC-E0BD-26099D2B1B8F}"/>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38" name="直線矢印コネクタ 37">
              <a:extLst>
                <a:ext uri="{FF2B5EF4-FFF2-40B4-BE49-F238E27FC236}">
                  <a16:creationId xmlns:a16="http://schemas.microsoft.com/office/drawing/2014/main" id="{BD86A9D1-20DC-9347-F27F-664EF16FF08A}"/>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テキスト ボックス 38">
              <a:extLst>
                <a:ext uri="{FF2B5EF4-FFF2-40B4-BE49-F238E27FC236}">
                  <a16:creationId xmlns:a16="http://schemas.microsoft.com/office/drawing/2014/main" id="{1552FAC2-C154-3BAF-2B70-41C8AAA44A38}"/>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40" name="テキスト ボックス 39">
              <a:extLst>
                <a:ext uri="{FF2B5EF4-FFF2-40B4-BE49-F238E27FC236}">
                  <a16:creationId xmlns:a16="http://schemas.microsoft.com/office/drawing/2014/main" id="{4FA87673-D685-D4C6-316F-7C0B828B2A58}"/>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41" name="テキスト ボックス 40">
              <a:extLst>
                <a:ext uri="{FF2B5EF4-FFF2-40B4-BE49-F238E27FC236}">
                  <a16:creationId xmlns:a16="http://schemas.microsoft.com/office/drawing/2014/main" id="{B4C1C2C8-80EE-51A1-F768-BFDF962F3FEB}"/>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sp>
          <p:nvSpPr>
            <p:cNvPr id="44" name="円/楕円 43">
              <a:extLst>
                <a:ext uri="{FF2B5EF4-FFF2-40B4-BE49-F238E27FC236}">
                  <a16:creationId xmlns:a16="http://schemas.microsoft.com/office/drawing/2014/main" id="{26B97D12-DC77-8395-447B-4E56C97CE6A3}"/>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45" name="曲線コネクタ 44">
              <a:extLst>
                <a:ext uri="{FF2B5EF4-FFF2-40B4-BE49-F238E27FC236}">
                  <a16:creationId xmlns:a16="http://schemas.microsoft.com/office/drawing/2014/main" id="{AA3ABE43-32D1-C961-A49C-89F8B0C3FA18}"/>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ECF52F09-9498-8824-1F0F-56B9DDEAA1E4}"/>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Tree>
    <p:extLst>
      <p:ext uri="{BB962C8B-B14F-4D97-AF65-F5344CB8AC3E}">
        <p14:creationId xmlns:p14="http://schemas.microsoft.com/office/powerpoint/2010/main" val="2560473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BCF845-B196-C199-5C2C-403490C3E445}"/>
              </a:ext>
            </a:extLst>
          </p:cNvPr>
          <p:cNvSpPr>
            <a:spLocks noGrp="1"/>
          </p:cNvSpPr>
          <p:nvPr>
            <p:ph type="title"/>
          </p:nvPr>
        </p:nvSpPr>
        <p:spPr/>
        <p:txBody>
          <a:bodyPr/>
          <a:lstStyle/>
          <a:p>
            <a:r>
              <a:rPr kumimoji="1" lang="ja-JP" altLang="en-US"/>
              <a:t>実験結果の分類</a:t>
            </a:r>
          </a:p>
        </p:txBody>
      </p:sp>
      <p:sp>
        <p:nvSpPr>
          <p:cNvPr id="3" name="コンテンツ プレースホルダー 2">
            <a:extLst>
              <a:ext uri="{FF2B5EF4-FFF2-40B4-BE49-F238E27FC236}">
                <a16:creationId xmlns:a16="http://schemas.microsoft.com/office/drawing/2014/main" id="{A99D5B44-7088-F827-2F2F-5D7E900C1D70}"/>
              </a:ext>
            </a:extLst>
          </p:cNvPr>
          <p:cNvSpPr>
            <a:spLocks noGrp="1"/>
          </p:cNvSpPr>
          <p:nvPr>
            <p:ph idx="1"/>
          </p:nvPr>
        </p:nvSpPr>
        <p:spPr/>
        <p:txBody>
          <a:bodyPr/>
          <a:lstStyle/>
          <a:p>
            <a:pPr marL="0" indent="0">
              <a:buNone/>
            </a:pPr>
            <a:r>
              <a:rPr kumimoji="1" lang="en-US" altLang="ja-JP" dirty="0"/>
              <a:t>PMA</a:t>
            </a:r>
            <a:r>
              <a:rPr kumimoji="1" lang="ja-JP" altLang="en-US"/>
              <a:t>の密度と有効性に基づいて</a:t>
            </a:r>
            <a:r>
              <a:rPr lang="ja-JP" altLang="en-US"/>
              <a:t>２</a:t>
            </a:r>
            <a:r>
              <a:rPr kumimoji="1" lang="ja-JP" altLang="en-US"/>
              <a:t>つの傾向に分類</a:t>
            </a:r>
          </a:p>
        </p:txBody>
      </p:sp>
      <p:sp>
        <p:nvSpPr>
          <p:cNvPr id="4" name="テキスト プレースホルダー 3">
            <a:extLst>
              <a:ext uri="{FF2B5EF4-FFF2-40B4-BE49-F238E27FC236}">
                <a16:creationId xmlns:a16="http://schemas.microsoft.com/office/drawing/2014/main" id="{20602657-C42A-2ABA-8304-5D6B714018AA}"/>
              </a:ext>
            </a:extLst>
          </p:cNvPr>
          <p:cNvSpPr>
            <a:spLocks noGrp="1"/>
          </p:cNvSpPr>
          <p:nvPr>
            <p:ph type="body" sz="quarter" idx="11"/>
          </p:nvPr>
        </p:nvSpPr>
        <p:spPr/>
        <p:txBody>
          <a:bodyPr>
            <a:normAutofit fontScale="92500" lnSpcReduction="20000"/>
          </a:bodyPr>
          <a:lstStyle/>
          <a:p>
            <a:r>
              <a:rPr kumimoji="1" lang="ja-JP" altLang="en-US"/>
              <a:t>評価</a:t>
            </a:r>
          </a:p>
        </p:txBody>
      </p:sp>
      <p:sp>
        <p:nvSpPr>
          <p:cNvPr id="5" name="角丸四角形 4">
            <a:extLst>
              <a:ext uri="{FF2B5EF4-FFF2-40B4-BE49-F238E27FC236}">
                <a16:creationId xmlns:a16="http://schemas.microsoft.com/office/drawing/2014/main" id="{B0469A9D-BEBE-BC53-EBE9-D1D43D05CA73}"/>
              </a:ext>
            </a:extLst>
          </p:cNvPr>
          <p:cNvSpPr/>
          <p:nvPr/>
        </p:nvSpPr>
        <p:spPr>
          <a:xfrm>
            <a:off x="558800" y="2674961"/>
            <a:ext cx="5418919" cy="3910194"/>
          </a:xfrm>
          <a:prstGeom prst="roundRect">
            <a:avLst>
              <a:gd name="adj" fmla="val 10733"/>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2400" b="1">
                <a:solidFill>
                  <a:schemeClr val="tx1"/>
                </a:solidFill>
                <a:latin typeface="+mn-ea"/>
              </a:rPr>
              <a:t>高</a:t>
            </a:r>
            <a:r>
              <a:rPr lang="en-US" altLang="ja-JP" sz="2400" b="1" dirty="0">
                <a:solidFill>
                  <a:schemeClr val="tx1"/>
                </a:solidFill>
                <a:latin typeface="+mn-ea"/>
              </a:rPr>
              <a:t>PMA</a:t>
            </a:r>
            <a:r>
              <a:rPr lang="ja-JP" altLang="en-US" sz="2400" b="1">
                <a:solidFill>
                  <a:schemeClr val="tx1"/>
                </a:solidFill>
                <a:latin typeface="+mn-ea"/>
              </a:rPr>
              <a:t>密度群</a:t>
            </a:r>
            <a:endParaRPr lang="en-US" altLang="ja-JP" sz="2400" b="1" dirty="0">
              <a:solidFill>
                <a:schemeClr val="tx1"/>
              </a:solidFill>
              <a:latin typeface="+mn-ea"/>
            </a:endParaRPr>
          </a:p>
          <a:p>
            <a:r>
              <a:rPr lang="ja-JP" altLang="en-US" sz="2000">
                <a:solidFill>
                  <a:schemeClr val="tx2"/>
                </a:solidFill>
                <a:latin typeface="+mn-ea"/>
              </a:rPr>
              <a:t>構造的なボトルネック（</a:t>
            </a:r>
            <a:r>
              <a:rPr lang="en-US" altLang="ja-JP" sz="2000" dirty="0">
                <a:solidFill>
                  <a:schemeClr val="tx2"/>
                </a:solidFill>
                <a:latin typeface="+mn-ea"/>
              </a:rPr>
              <a:t>PMA</a:t>
            </a:r>
            <a:r>
              <a:rPr lang="ja-JP" altLang="en-US" sz="2000">
                <a:solidFill>
                  <a:schemeClr val="tx2"/>
                </a:solidFill>
                <a:latin typeface="+mn-ea"/>
              </a:rPr>
              <a:t>）が多数存在するシナリオ</a:t>
            </a:r>
            <a:endParaRPr lang="en-US" altLang="ja-JP" sz="2000" dirty="0">
              <a:solidFill>
                <a:schemeClr val="tx2"/>
              </a:solidFill>
              <a:latin typeface="+mn-ea"/>
            </a:endParaRPr>
          </a:p>
          <a:p>
            <a:endParaRPr kumimoji="1" lang="ja-JP" altLang="en-US">
              <a:solidFill>
                <a:schemeClr val="tx1"/>
              </a:solidFill>
              <a:latin typeface="+mn-ea"/>
            </a:endParaRPr>
          </a:p>
        </p:txBody>
      </p:sp>
      <p:sp>
        <p:nvSpPr>
          <p:cNvPr id="9" name="角丸四角形 8">
            <a:extLst>
              <a:ext uri="{FF2B5EF4-FFF2-40B4-BE49-F238E27FC236}">
                <a16:creationId xmlns:a16="http://schemas.microsoft.com/office/drawing/2014/main" id="{82DAD255-9D35-1870-215F-A60DFA9FB881}"/>
              </a:ext>
            </a:extLst>
          </p:cNvPr>
          <p:cNvSpPr/>
          <p:nvPr/>
        </p:nvSpPr>
        <p:spPr>
          <a:xfrm>
            <a:off x="6247055" y="2674961"/>
            <a:ext cx="5418919" cy="2975212"/>
          </a:xfrm>
          <a:prstGeom prst="roundRect">
            <a:avLst>
              <a:gd name="adj" fmla="val 14375"/>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ja-JP" altLang="en-US" sz="2400" b="1">
                <a:solidFill>
                  <a:schemeClr val="tx1"/>
                </a:solidFill>
                <a:latin typeface="+mn-ea"/>
              </a:rPr>
              <a:t>履歴依存群</a:t>
            </a:r>
          </a:p>
          <a:p>
            <a:r>
              <a:rPr lang="ja-JP" altLang="en-US" sz="2000">
                <a:solidFill>
                  <a:schemeClr val="tx2"/>
                </a:solidFill>
                <a:latin typeface="+mn-ea"/>
              </a:rPr>
              <a:t>構造的制約よりも、過去の成功履歴が探索の指針となるシナリオ</a:t>
            </a:r>
          </a:p>
          <a:p>
            <a:endParaRPr lang="ja-JP" altLang="en-US" sz="2400" b="1">
              <a:solidFill>
                <a:schemeClr val="tx1"/>
              </a:solidFill>
              <a:latin typeface="+mn-ea"/>
            </a:endParaRPr>
          </a:p>
          <a:p>
            <a:endParaRPr kumimoji="1" lang="ja-JP" altLang="en-US">
              <a:solidFill>
                <a:schemeClr val="tx1"/>
              </a:solidFill>
              <a:latin typeface="+mn-ea"/>
            </a:endParaRPr>
          </a:p>
        </p:txBody>
      </p:sp>
      <mc:AlternateContent xmlns:mc="http://schemas.openxmlformats.org/markup-compatibility/2006" xmlns:a14="http://schemas.microsoft.com/office/drawing/2010/main">
        <mc:Choice Requires="a14">
          <p:graphicFrame>
            <p:nvGraphicFramePr>
              <p:cNvPr id="11" name="表 10">
                <a:extLst>
                  <a:ext uri="{FF2B5EF4-FFF2-40B4-BE49-F238E27FC236}">
                    <a16:creationId xmlns:a16="http://schemas.microsoft.com/office/drawing/2014/main" id="{E8370EC2-6A4C-25BA-4728-64571C77F58B}"/>
                  </a:ext>
                </a:extLst>
              </p:cNvPr>
              <p:cNvGraphicFramePr>
                <a:graphicFrameLocks noGrp="1"/>
              </p:cNvGraphicFramePr>
              <p:nvPr>
                <p:extLst>
                  <p:ext uri="{D42A27DB-BD31-4B8C-83A1-F6EECF244321}">
                    <p14:modId xmlns:p14="http://schemas.microsoft.com/office/powerpoint/2010/main" val="3003624111"/>
                  </p:ext>
                </p:extLst>
              </p:nvPr>
            </p:nvGraphicFramePr>
            <p:xfrm>
              <a:off x="817729" y="3875964"/>
              <a:ext cx="4901058" cy="2606520"/>
            </p:xfrm>
            <a:graphic>
              <a:graphicData uri="http://schemas.openxmlformats.org/drawingml/2006/table">
                <a:tbl>
                  <a:tblPr firstRow="1" bandRow="1">
                    <a:tableStyleId>{2D5ABB26-0587-4C30-8999-92F81FD0307C}</a:tableStyleId>
                  </a:tblPr>
                  <a:tblGrid>
                    <a:gridCol w="816843">
                      <a:extLst>
                        <a:ext uri="{9D8B030D-6E8A-4147-A177-3AD203B41FA5}">
                          <a16:colId xmlns:a16="http://schemas.microsoft.com/office/drawing/2014/main" val="1108643992"/>
                        </a:ext>
                      </a:extLst>
                    </a:gridCol>
                    <a:gridCol w="816843">
                      <a:extLst>
                        <a:ext uri="{9D8B030D-6E8A-4147-A177-3AD203B41FA5}">
                          <a16:colId xmlns:a16="http://schemas.microsoft.com/office/drawing/2014/main" val="2928580532"/>
                        </a:ext>
                      </a:extLst>
                    </a:gridCol>
                    <a:gridCol w="816843">
                      <a:extLst>
                        <a:ext uri="{9D8B030D-6E8A-4147-A177-3AD203B41FA5}">
                          <a16:colId xmlns:a16="http://schemas.microsoft.com/office/drawing/2014/main" val="765685374"/>
                        </a:ext>
                      </a:extLst>
                    </a:gridCol>
                    <a:gridCol w="816843">
                      <a:extLst>
                        <a:ext uri="{9D8B030D-6E8A-4147-A177-3AD203B41FA5}">
                          <a16:colId xmlns:a16="http://schemas.microsoft.com/office/drawing/2014/main" val="1812559576"/>
                        </a:ext>
                      </a:extLst>
                    </a:gridCol>
                    <a:gridCol w="816843">
                      <a:extLst>
                        <a:ext uri="{9D8B030D-6E8A-4147-A177-3AD203B41FA5}">
                          <a16:colId xmlns:a16="http://schemas.microsoft.com/office/drawing/2014/main" val="4153088813"/>
                        </a:ext>
                      </a:extLst>
                    </a:gridCol>
                    <a:gridCol w="816843">
                      <a:extLst>
                        <a:ext uri="{9D8B030D-6E8A-4147-A177-3AD203B41FA5}">
                          <a16:colId xmlns:a16="http://schemas.microsoft.com/office/drawing/2014/main" val="3489826678"/>
                        </a:ext>
                      </a:extLst>
                    </a:gridCol>
                  </a:tblGrid>
                  <a:tr h="217210">
                    <a:tc>
                      <a:txBody>
                        <a:bodyPr/>
                        <a:lstStyle/>
                        <a:p>
                          <a:pPr algn="ctr"/>
                          <a:r>
                            <a:rPr kumimoji="1" lang="ja-JP" altLang="en-US" sz="1200"/>
                            <a:t>シナリオ</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200"/>
                            <a:t>サイズ</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𝐴</m:t>
                                </m:r>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𝑃𝑃</m:t>
                                    </m:r>
                                  </m:sup>
                                </m:sSup>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𝑆𝑃</m:t>
                                    </m:r>
                                  </m:sup>
                                </m:sSup>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 xmlns:m="http://schemas.openxmlformats.org/officeDocument/2006/math">
                              <m:r>
                                <a:rPr kumimoji="1" lang="ja-JP" altLang="en-US" sz="1200" i="1" smtClean="0">
                                  <a:latin typeface="Cambria Math" panose="02040503050406030204" pitchFamily="18" charset="0"/>
                                </a:rPr>
                                <m:t>𝜌</m:t>
                              </m:r>
                            </m:oMath>
                          </a14:m>
                          <a:r>
                            <a:rPr kumimoji="1" lang="en-US" altLang="ja-JP" sz="1200" dirty="0"/>
                            <a:t> [%]</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6898563"/>
                      </a:ext>
                    </a:extLst>
                  </a:tr>
                  <a:tr h="217210">
                    <a:tc rowSpan="5">
                      <a:txBody>
                        <a:bodyPr/>
                        <a:lstStyle/>
                        <a:p>
                          <a:pPr algn="ctr"/>
                          <a:r>
                            <a:rPr kumimoji="1" lang="en-US" altLang="ja-JP" sz="1200" dirty="0"/>
                            <a:t>CM</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25.8</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394866"/>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25.5</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290571"/>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24.4</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90103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14</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24.6</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6849292"/>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23.2</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3479938"/>
                      </a:ext>
                    </a:extLst>
                  </a:tr>
                  <a:tr h="217210">
                    <a:tc rowSpan="4">
                      <a:txBody>
                        <a:bodyPr/>
                        <a:lstStyle/>
                        <a:p>
                          <a:pPr algn="ctr"/>
                          <a:r>
                            <a:rPr kumimoji="1" lang="en-US" altLang="ja-JP" sz="1200" dirty="0"/>
                            <a:t>DP</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68.1</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218607"/>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349160"/>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817695"/>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(5, 5)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36</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69.4</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3402330"/>
                      </a:ext>
                    </a:extLst>
                  </a:tr>
                  <a:tr h="217210">
                    <a:tc rowSpan="2">
                      <a:txBody>
                        <a:bodyPr/>
                        <a:lstStyle/>
                        <a:p>
                          <a:pPr algn="ctr"/>
                          <a:r>
                            <a:rPr kumimoji="1" lang="en-US" altLang="ja-JP" sz="1200" dirty="0"/>
                            <a:t>DC</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640436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68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14</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686798"/>
                      </a:ext>
                    </a:extLst>
                  </a:tr>
                </a:tbl>
              </a:graphicData>
            </a:graphic>
          </p:graphicFrame>
        </mc:Choice>
        <mc:Fallback xmlns="">
          <p:graphicFrame>
            <p:nvGraphicFramePr>
              <p:cNvPr id="11" name="表 10">
                <a:extLst>
                  <a:ext uri="{FF2B5EF4-FFF2-40B4-BE49-F238E27FC236}">
                    <a16:creationId xmlns:a16="http://schemas.microsoft.com/office/drawing/2014/main" id="{E8370EC2-6A4C-25BA-4728-64571C77F58B}"/>
                  </a:ext>
                </a:extLst>
              </p:cNvPr>
              <p:cNvGraphicFramePr>
                <a:graphicFrameLocks noGrp="1"/>
              </p:cNvGraphicFramePr>
              <p:nvPr>
                <p:extLst>
                  <p:ext uri="{D42A27DB-BD31-4B8C-83A1-F6EECF244321}">
                    <p14:modId xmlns:p14="http://schemas.microsoft.com/office/powerpoint/2010/main" val="3003624111"/>
                  </p:ext>
                </p:extLst>
              </p:nvPr>
            </p:nvGraphicFramePr>
            <p:xfrm>
              <a:off x="817729" y="3875964"/>
              <a:ext cx="4901058" cy="2606520"/>
            </p:xfrm>
            <a:graphic>
              <a:graphicData uri="http://schemas.openxmlformats.org/drawingml/2006/table">
                <a:tbl>
                  <a:tblPr firstRow="1" bandRow="1">
                    <a:tableStyleId>{2D5ABB26-0587-4C30-8999-92F81FD0307C}</a:tableStyleId>
                  </a:tblPr>
                  <a:tblGrid>
                    <a:gridCol w="816843">
                      <a:extLst>
                        <a:ext uri="{9D8B030D-6E8A-4147-A177-3AD203B41FA5}">
                          <a16:colId xmlns:a16="http://schemas.microsoft.com/office/drawing/2014/main" val="1108643992"/>
                        </a:ext>
                      </a:extLst>
                    </a:gridCol>
                    <a:gridCol w="816843">
                      <a:extLst>
                        <a:ext uri="{9D8B030D-6E8A-4147-A177-3AD203B41FA5}">
                          <a16:colId xmlns:a16="http://schemas.microsoft.com/office/drawing/2014/main" val="2928580532"/>
                        </a:ext>
                      </a:extLst>
                    </a:gridCol>
                    <a:gridCol w="816843">
                      <a:extLst>
                        <a:ext uri="{9D8B030D-6E8A-4147-A177-3AD203B41FA5}">
                          <a16:colId xmlns:a16="http://schemas.microsoft.com/office/drawing/2014/main" val="765685374"/>
                        </a:ext>
                      </a:extLst>
                    </a:gridCol>
                    <a:gridCol w="816843">
                      <a:extLst>
                        <a:ext uri="{9D8B030D-6E8A-4147-A177-3AD203B41FA5}">
                          <a16:colId xmlns:a16="http://schemas.microsoft.com/office/drawing/2014/main" val="1812559576"/>
                        </a:ext>
                      </a:extLst>
                    </a:gridCol>
                    <a:gridCol w="816843">
                      <a:extLst>
                        <a:ext uri="{9D8B030D-6E8A-4147-A177-3AD203B41FA5}">
                          <a16:colId xmlns:a16="http://schemas.microsoft.com/office/drawing/2014/main" val="4153088813"/>
                        </a:ext>
                      </a:extLst>
                    </a:gridCol>
                    <a:gridCol w="816843">
                      <a:extLst>
                        <a:ext uri="{9D8B030D-6E8A-4147-A177-3AD203B41FA5}">
                          <a16:colId xmlns:a16="http://schemas.microsoft.com/office/drawing/2014/main" val="3489826678"/>
                        </a:ext>
                      </a:extLst>
                    </a:gridCol>
                  </a:tblGrid>
                  <a:tr h="217210">
                    <a:tc>
                      <a:txBody>
                        <a:bodyPr/>
                        <a:lstStyle/>
                        <a:p>
                          <a:pPr algn="ctr"/>
                          <a:r>
                            <a:rPr kumimoji="1" lang="ja-JP" altLang="en-US" sz="1200"/>
                            <a:t>シナリオ</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200"/>
                            <a:t>サイズ</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98462" t="-17647" r="-298462" b="-11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03125" t="-17647" r="-203125" b="-11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96923" t="-17647" r="-100000" b="-11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504688" t="-17647" r="-1563" b="-1147059"/>
                          </a:stretch>
                        </a:blipFill>
                      </a:tcPr>
                    </a:tc>
                    <a:extLst>
                      <a:ext uri="{0D108BD9-81ED-4DB2-BD59-A6C34878D82A}">
                        <a16:rowId xmlns:a16="http://schemas.microsoft.com/office/drawing/2014/main" val="1376898563"/>
                      </a:ext>
                    </a:extLst>
                  </a:tr>
                  <a:tr h="217210">
                    <a:tc rowSpan="5">
                      <a:txBody>
                        <a:bodyPr/>
                        <a:lstStyle/>
                        <a:p>
                          <a:pPr algn="ctr"/>
                          <a:r>
                            <a:rPr kumimoji="1" lang="en-US" altLang="ja-JP" sz="1200" dirty="0"/>
                            <a:t>CM</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25.8</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394866"/>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25.5</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290571"/>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24.4</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690103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14</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24.6</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66849292"/>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23.2</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3479938"/>
                      </a:ext>
                    </a:extLst>
                  </a:tr>
                  <a:tr h="217210">
                    <a:tc rowSpan="4">
                      <a:txBody>
                        <a:bodyPr/>
                        <a:lstStyle/>
                        <a:p>
                          <a:pPr algn="ctr"/>
                          <a:r>
                            <a:rPr kumimoji="1" lang="en-US" altLang="ja-JP" sz="1200" dirty="0"/>
                            <a:t>DP</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68.1</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218607"/>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349160"/>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817695"/>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(5, 5)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36</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69.4</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3402330"/>
                      </a:ext>
                    </a:extLst>
                  </a:tr>
                  <a:tr h="217210">
                    <a:tc rowSpan="2">
                      <a:txBody>
                        <a:bodyPr/>
                        <a:lstStyle/>
                        <a:p>
                          <a:pPr algn="ctr"/>
                          <a:r>
                            <a:rPr kumimoji="1" lang="en-US" altLang="ja-JP" sz="1200" dirty="0"/>
                            <a:t>DC</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(2, 2)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2</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9</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29.0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640436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68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14</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4"/>
                              </a:solidFill>
                            </a:rPr>
                            <a:t>25.0</a:t>
                          </a:r>
                          <a:endParaRPr kumimoji="1" lang="ja-JP" altLang="en-US" sz="1200">
                            <a:solidFill>
                              <a:schemeClr val="accent4"/>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68679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表 12">
                <a:extLst>
                  <a:ext uri="{FF2B5EF4-FFF2-40B4-BE49-F238E27FC236}">
                    <a16:creationId xmlns:a16="http://schemas.microsoft.com/office/drawing/2014/main" id="{939DA750-3EAC-057C-4510-E3FE088E7D33}"/>
                  </a:ext>
                </a:extLst>
              </p:cNvPr>
              <p:cNvGraphicFramePr>
                <a:graphicFrameLocks noGrp="1"/>
              </p:cNvGraphicFramePr>
              <p:nvPr>
                <p:extLst>
                  <p:ext uri="{D42A27DB-BD31-4B8C-83A1-F6EECF244321}">
                    <p14:modId xmlns:p14="http://schemas.microsoft.com/office/powerpoint/2010/main" val="124256575"/>
                  </p:ext>
                </p:extLst>
              </p:nvPr>
            </p:nvGraphicFramePr>
            <p:xfrm>
              <a:off x="6505985" y="3875964"/>
              <a:ext cx="4901058" cy="1520470"/>
            </p:xfrm>
            <a:graphic>
              <a:graphicData uri="http://schemas.openxmlformats.org/drawingml/2006/table">
                <a:tbl>
                  <a:tblPr firstRow="1" bandRow="1">
                    <a:tableStyleId>{2D5ABB26-0587-4C30-8999-92F81FD0307C}</a:tableStyleId>
                  </a:tblPr>
                  <a:tblGrid>
                    <a:gridCol w="816843">
                      <a:extLst>
                        <a:ext uri="{9D8B030D-6E8A-4147-A177-3AD203B41FA5}">
                          <a16:colId xmlns:a16="http://schemas.microsoft.com/office/drawing/2014/main" val="1108643992"/>
                        </a:ext>
                      </a:extLst>
                    </a:gridCol>
                    <a:gridCol w="816843">
                      <a:extLst>
                        <a:ext uri="{9D8B030D-6E8A-4147-A177-3AD203B41FA5}">
                          <a16:colId xmlns:a16="http://schemas.microsoft.com/office/drawing/2014/main" val="2928580532"/>
                        </a:ext>
                      </a:extLst>
                    </a:gridCol>
                    <a:gridCol w="816843">
                      <a:extLst>
                        <a:ext uri="{9D8B030D-6E8A-4147-A177-3AD203B41FA5}">
                          <a16:colId xmlns:a16="http://schemas.microsoft.com/office/drawing/2014/main" val="765685374"/>
                        </a:ext>
                      </a:extLst>
                    </a:gridCol>
                    <a:gridCol w="816843">
                      <a:extLst>
                        <a:ext uri="{9D8B030D-6E8A-4147-A177-3AD203B41FA5}">
                          <a16:colId xmlns:a16="http://schemas.microsoft.com/office/drawing/2014/main" val="1812559576"/>
                        </a:ext>
                      </a:extLst>
                    </a:gridCol>
                    <a:gridCol w="816843">
                      <a:extLst>
                        <a:ext uri="{9D8B030D-6E8A-4147-A177-3AD203B41FA5}">
                          <a16:colId xmlns:a16="http://schemas.microsoft.com/office/drawing/2014/main" val="4153088813"/>
                        </a:ext>
                      </a:extLst>
                    </a:gridCol>
                    <a:gridCol w="816843">
                      <a:extLst>
                        <a:ext uri="{9D8B030D-6E8A-4147-A177-3AD203B41FA5}">
                          <a16:colId xmlns:a16="http://schemas.microsoft.com/office/drawing/2014/main" val="3489826678"/>
                        </a:ext>
                      </a:extLst>
                    </a:gridCol>
                  </a:tblGrid>
                  <a:tr h="217210">
                    <a:tc>
                      <a:txBody>
                        <a:bodyPr/>
                        <a:lstStyle/>
                        <a:p>
                          <a:pPr algn="ctr"/>
                          <a:r>
                            <a:rPr kumimoji="1" lang="ja-JP" altLang="en-US" sz="1200"/>
                            <a:t>シナリオ</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200"/>
                            <a:t>サイズ</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r>
                                  <a:rPr kumimoji="1" lang="en-US" altLang="ja-JP" sz="1200" b="0" i="1" smtClean="0">
                                    <a:latin typeface="Cambria Math" panose="02040503050406030204" pitchFamily="18" charset="0"/>
                                  </a:rPr>
                                  <m:t>𝐴</m:t>
                                </m:r>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𝑃𝑃</m:t>
                                    </m:r>
                                  </m:sup>
                                </m:sSup>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kumimoji="1" lang="en-US" altLang="ja-JP" sz="1200" b="0" i="1" smtClean="0">
                                    <a:latin typeface="Cambria Math" panose="02040503050406030204" pitchFamily="18" charset="0"/>
                                  </a:rPr>
                                  <m:t>|</m:t>
                                </m:r>
                                <m:sSup>
                                  <m:sSupPr>
                                    <m:ctrlPr>
                                      <a:rPr kumimoji="1" lang="en-US" altLang="ja-JP" sz="1200" b="0" i="1" smtClean="0">
                                        <a:latin typeface="Cambria Math" panose="02040503050406030204" pitchFamily="18" charset="0"/>
                                      </a:rPr>
                                    </m:ctrlPr>
                                  </m:sSupPr>
                                  <m:e>
                                    <m:r>
                                      <a:rPr kumimoji="1" lang="en-US" altLang="ja-JP" sz="1200" b="0" i="1" smtClean="0">
                                        <a:latin typeface="Cambria Math" panose="02040503050406030204" pitchFamily="18" charset="0"/>
                                      </a:rPr>
                                      <m:t>𝐴</m:t>
                                    </m:r>
                                  </m:e>
                                  <m:sup>
                                    <m:r>
                                      <a:rPr kumimoji="1" lang="en-US" altLang="ja-JP" sz="1200" b="0" i="1" smtClean="0">
                                        <a:latin typeface="Cambria Math" panose="02040503050406030204" pitchFamily="18" charset="0"/>
                                      </a:rPr>
                                      <m:t>𝑆𝑃</m:t>
                                    </m:r>
                                  </m:sup>
                                </m:sSup>
                                <m:r>
                                  <a:rPr kumimoji="1" lang="en-US" altLang="ja-JP" sz="1200" b="0" i="1" smtClean="0">
                                    <a:latin typeface="Cambria Math" panose="02040503050406030204" pitchFamily="18" charset="0"/>
                                  </a:rPr>
                                  <m:t>|</m:t>
                                </m:r>
                              </m:oMath>
                            </m:oMathPara>
                          </a14:m>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 xmlns:m="http://schemas.openxmlformats.org/officeDocument/2006/math">
                              <m:r>
                                <a:rPr kumimoji="1" lang="ja-JP" altLang="en-US" sz="1200" i="1" smtClean="0">
                                  <a:latin typeface="Cambria Math" panose="02040503050406030204" pitchFamily="18" charset="0"/>
                                </a:rPr>
                                <m:t>𝜌</m:t>
                              </m:r>
                            </m:oMath>
                          </a14:m>
                          <a:r>
                            <a:rPr kumimoji="1" lang="en-US" altLang="ja-JP" sz="1200" dirty="0"/>
                            <a:t> [%]</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6898563"/>
                      </a:ext>
                    </a:extLst>
                  </a:tr>
                  <a:tr h="217210">
                    <a:tc rowSpan="4">
                      <a:txBody>
                        <a:bodyPr/>
                        <a:lstStyle/>
                        <a:p>
                          <a:pPr algn="ctr"/>
                          <a:r>
                            <a:rPr kumimoji="1" lang="en-US" altLang="ja-JP" sz="1200" dirty="0"/>
                            <a:t>TA</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2.1</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218607"/>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67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1.5</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349160"/>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71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1.4</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817695"/>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(5, 5)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88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1.1</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3402330"/>
                      </a:ext>
                    </a:extLst>
                  </a:tr>
                  <a:tr h="217210">
                    <a:tc rowSpan="2">
                      <a:txBody>
                        <a:bodyPr/>
                        <a:lstStyle/>
                        <a:p>
                          <a:pPr algn="ctr"/>
                          <a:r>
                            <a:rPr kumimoji="1" lang="en-US" altLang="ja-JP" sz="1200" dirty="0"/>
                            <a:t>KS</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11.3</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640436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75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8.0</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686798"/>
                      </a:ext>
                    </a:extLst>
                  </a:tr>
                </a:tbl>
              </a:graphicData>
            </a:graphic>
          </p:graphicFrame>
        </mc:Choice>
        <mc:Fallback xmlns="">
          <p:graphicFrame>
            <p:nvGraphicFramePr>
              <p:cNvPr id="13" name="表 12">
                <a:extLst>
                  <a:ext uri="{FF2B5EF4-FFF2-40B4-BE49-F238E27FC236}">
                    <a16:creationId xmlns:a16="http://schemas.microsoft.com/office/drawing/2014/main" id="{939DA750-3EAC-057C-4510-E3FE088E7D33}"/>
                  </a:ext>
                </a:extLst>
              </p:cNvPr>
              <p:cNvGraphicFramePr>
                <a:graphicFrameLocks noGrp="1"/>
              </p:cNvGraphicFramePr>
              <p:nvPr>
                <p:extLst>
                  <p:ext uri="{D42A27DB-BD31-4B8C-83A1-F6EECF244321}">
                    <p14:modId xmlns:p14="http://schemas.microsoft.com/office/powerpoint/2010/main" val="124256575"/>
                  </p:ext>
                </p:extLst>
              </p:nvPr>
            </p:nvGraphicFramePr>
            <p:xfrm>
              <a:off x="6505985" y="3875964"/>
              <a:ext cx="4901058" cy="1520470"/>
            </p:xfrm>
            <a:graphic>
              <a:graphicData uri="http://schemas.openxmlformats.org/drawingml/2006/table">
                <a:tbl>
                  <a:tblPr firstRow="1" bandRow="1">
                    <a:tableStyleId>{2D5ABB26-0587-4C30-8999-92F81FD0307C}</a:tableStyleId>
                  </a:tblPr>
                  <a:tblGrid>
                    <a:gridCol w="816843">
                      <a:extLst>
                        <a:ext uri="{9D8B030D-6E8A-4147-A177-3AD203B41FA5}">
                          <a16:colId xmlns:a16="http://schemas.microsoft.com/office/drawing/2014/main" val="1108643992"/>
                        </a:ext>
                      </a:extLst>
                    </a:gridCol>
                    <a:gridCol w="816843">
                      <a:extLst>
                        <a:ext uri="{9D8B030D-6E8A-4147-A177-3AD203B41FA5}">
                          <a16:colId xmlns:a16="http://schemas.microsoft.com/office/drawing/2014/main" val="2928580532"/>
                        </a:ext>
                      </a:extLst>
                    </a:gridCol>
                    <a:gridCol w="816843">
                      <a:extLst>
                        <a:ext uri="{9D8B030D-6E8A-4147-A177-3AD203B41FA5}">
                          <a16:colId xmlns:a16="http://schemas.microsoft.com/office/drawing/2014/main" val="765685374"/>
                        </a:ext>
                      </a:extLst>
                    </a:gridCol>
                    <a:gridCol w="816843">
                      <a:extLst>
                        <a:ext uri="{9D8B030D-6E8A-4147-A177-3AD203B41FA5}">
                          <a16:colId xmlns:a16="http://schemas.microsoft.com/office/drawing/2014/main" val="1812559576"/>
                        </a:ext>
                      </a:extLst>
                    </a:gridCol>
                    <a:gridCol w="816843">
                      <a:extLst>
                        <a:ext uri="{9D8B030D-6E8A-4147-A177-3AD203B41FA5}">
                          <a16:colId xmlns:a16="http://schemas.microsoft.com/office/drawing/2014/main" val="4153088813"/>
                        </a:ext>
                      </a:extLst>
                    </a:gridCol>
                    <a:gridCol w="816843">
                      <a:extLst>
                        <a:ext uri="{9D8B030D-6E8A-4147-A177-3AD203B41FA5}">
                          <a16:colId xmlns:a16="http://schemas.microsoft.com/office/drawing/2014/main" val="3489826678"/>
                        </a:ext>
                      </a:extLst>
                    </a:gridCol>
                  </a:tblGrid>
                  <a:tr h="217210">
                    <a:tc>
                      <a:txBody>
                        <a:bodyPr/>
                        <a:lstStyle/>
                        <a:p>
                          <a:pPr algn="ctr"/>
                          <a:r>
                            <a:rPr kumimoji="1" lang="ja-JP" altLang="en-US" sz="1200"/>
                            <a:t>シナリオ</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1200"/>
                            <a:t>サイズ</a:t>
                          </a:r>
                        </a:p>
                      </a:txBody>
                      <a:tcPr marL="0" marR="0" marT="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98462" t="-17647" r="-298462" b="-6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03125" t="-17647" r="-203125" b="-6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96923" t="-17647" r="-100000" b="-647059"/>
                          </a:stretch>
                        </a:blipFill>
                      </a:tcPr>
                    </a:tc>
                    <a:tc>
                      <a:txBody>
                        <a:bodyPr/>
                        <a:lstStyle/>
                        <a:p>
                          <a:endParaRPr lang="ja-JP"/>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504688" t="-17647" r="-1563" b="-647059"/>
                          </a:stretch>
                        </a:blipFill>
                      </a:tcPr>
                    </a:tc>
                    <a:extLst>
                      <a:ext uri="{0D108BD9-81ED-4DB2-BD59-A6C34878D82A}">
                        <a16:rowId xmlns:a16="http://schemas.microsoft.com/office/drawing/2014/main" val="1376898563"/>
                      </a:ext>
                    </a:extLst>
                  </a:tr>
                  <a:tr h="217210">
                    <a:tc rowSpan="4">
                      <a:txBody>
                        <a:bodyPr/>
                        <a:lstStyle/>
                        <a:p>
                          <a:pPr algn="ctr"/>
                          <a:r>
                            <a:rPr kumimoji="1" lang="en-US" altLang="ja-JP" sz="1200" dirty="0"/>
                            <a:t>TA</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(3, 3)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48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2.1</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23218607"/>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(4, 4)</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67</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1.5</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61349160"/>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(4, 5)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71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1.4</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70817695"/>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(5, 5)</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88</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0</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1.1</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53402330"/>
                      </a:ext>
                    </a:extLst>
                  </a:tr>
                  <a:tr h="217210">
                    <a:tc rowSpan="2">
                      <a:txBody>
                        <a:bodyPr/>
                        <a:lstStyle/>
                        <a:p>
                          <a:pPr algn="ctr"/>
                          <a:r>
                            <a:rPr kumimoji="1" lang="en-US" altLang="ja-JP" sz="1200" dirty="0"/>
                            <a:t>KS</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2</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53</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11.3</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6404364"/>
                      </a:ext>
                    </a:extLst>
                  </a:tr>
                  <a:tr h="217210">
                    <a:tc vMerge="1">
                      <a:txBody>
                        <a:bodyPr/>
                        <a:lstStyle/>
                        <a:p>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200" dirty="0"/>
                            <a:t>3</a:t>
                          </a:r>
                          <a:endParaRPr kumimoji="1" lang="ja-JP" altLang="en-US" sz="12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75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1</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t>5</a:t>
                          </a:r>
                          <a:endParaRPr kumimoji="1" lang="ja-JP" altLang="en-US" sz="1200"/>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kumimoji="1" lang="en-US" altLang="ja-JP" sz="1200" dirty="0">
                              <a:solidFill>
                                <a:schemeClr val="accent2"/>
                              </a:solidFill>
                            </a:rPr>
                            <a:t>8.0</a:t>
                          </a:r>
                          <a:endParaRPr kumimoji="1" lang="ja-JP" altLang="en-US" sz="1200">
                            <a:solidFill>
                              <a:schemeClr val="accent2"/>
                            </a:solidFill>
                          </a:endParaRPr>
                        </a:p>
                      </a:txBody>
                      <a:tcPr marL="0" marR="10800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7686798"/>
                      </a:ext>
                    </a:extLst>
                  </a:tr>
                </a:tbl>
              </a:graphicData>
            </a:graphic>
          </p:graphicFrame>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1B127A59-D254-7235-4BC7-82EA4C9CFD89}"/>
                  </a:ext>
                </a:extLst>
              </p:cNvPr>
              <p:cNvSpPr txBox="1"/>
              <p:nvPr/>
            </p:nvSpPr>
            <p:spPr>
              <a:xfrm>
                <a:off x="6247055" y="5999545"/>
                <a:ext cx="5329921" cy="585610"/>
              </a:xfrm>
              <a:prstGeom prst="rect">
                <a:avLst/>
              </a:prstGeom>
              <a:noFill/>
            </p:spPr>
            <p:txBody>
              <a:bodyPr wrap="none" rtlCol="0">
                <a:spAutoFit/>
              </a:bodyPr>
              <a:lstStyle/>
              <a:p>
                <a14:m>
                  <m:oMath xmlns:m="http://schemas.openxmlformats.org/officeDocument/2006/math">
                    <m:r>
                      <a:rPr lang="en-US" altLang="ja-JP" sz="1600" i="1" smtClean="0">
                        <a:solidFill>
                          <a:schemeClr val="tx2"/>
                        </a:solidFill>
                        <a:latin typeface="Cambria Math" panose="02040503050406030204" pitchFamily="18" charset="0"/>
                      </a:rPr>
                      <m:t>|</m:t>
                    </m:r>
                    <m:r>
                      <a:rPr lang="en-US" altLang="ja-JP" sz="1600" i="1" smtClean="0">
                        <a:solidFill>
                          <a:schemeClr val="tx2"/>
                        </a:solidFill>
                        <a:latin typeface="Cambria Math" panose="02040503050406030204" pitchFamily="18" charset="0"/>
                      </a:rPr>
                      <m:t>𝐴</m:t>
                    </m:r>
                    <m:r>
                      <a:rPr lang="en-US" altLang="ja-JP" sz="1600" i="1" smtClean="0">
                        <a:solidFill>
                          <a:schemeClr val="tx2"/>
                        </a:solidFill>
                        <a:latin typeface="Cambria Math" panose="02040503050406030204" pitchFamily="18" charset="0"/>
                      </a:rPr>
                      <m:t>|</m:t>
                    </m:r>
                  </m:oMath>
                </a14:m>
                <a:r>
                  <a:rPr kumimoji="1" lang="ja-JP" altLang="en-US" sz="1600">
                    <a:solidFill>
                      <a:schemeClr val="tx2"/>
                    </a:solidFill>
                  </a:rPr>
                  <a:t>：総アクション数</a:t>
                </a:r>
                <a:r>
                  <a:rPr lang="ja-JP" altLang="en-US" sz="1600" dirty="0">
                    <a:solidFill>
                      <a:schemeClr val="tx2"/>
                    </a:solidFill>
                  </a:rPr>
                  <a:t>　</a:t>
                </a:r>
                <a14:m>
                  <m:oMath xmlns:m="http://schemas.openxmlformats.org/officeDocument/2006/math">
                    <m:r>
                      <a:rPr lang="en-US" altLang="ja-JP" sz="1600" i="1">
                        <a:solidFill>
                          <a:schemeClr val="tx2"/>
                        </a:solidFill>
                        <a:latin typeface="Cambria Math" panose="02040503050406030204" pitchFamily="18" charset="0"/>
                      </a:rPr>
                      <m:t>|</m:t>
                    </m:r>
                    <m:sSup>
                      <m:sSupPr>
                        <m:ctrlPr>
                          <a:rPr lang="en-US" altLang="ja-JP" sz="1600" i="1">
                            <a:solidFill>
                              <a:schemeClr val="tx2"/>
                            </a:solidFill>
                            <a:latin typeface="Cambria Math" panose="02040503050406030204" pitchFamily="18" charset="0"/>
                          </a:rPr>
                        </m:ctrlPr>
                      </m:sSupPr>
                      <m:e>
                        <m:r>
                          <a:rPr lang="en-US" altLang="ja-JP" sz="1600" i="1">
                            <a:solidFill>
                              <a:schemeClr val="tx2"/>
                            </a:solidFill>
                            <a:latin typeface="Cambria Math" panose="02040503050406030204" pitchFamily="18" charset="0"/>
                          </a:rPr>
                          <m:t>𝐴</m:t>
                        </m:r>
                      </m:e>
                      <m:sup>
                        <m:r>
                          <a:rPr lang="en-US" altLang="ja-JP" sz="1600" i="1">
                            <a:solidFill>
                              <a:schemeClr val="tx2"/>
                            </a:solidFill>
                            <a:latin typeface="Cambria Math" panose="02040503050406030204" pitchFamily="18" charset="0"/>
                          </a:rPr>
                          <m:t>𝑃𝑃</m:t>
                        </m:r>
                      </m:sup>
                    </m:sSup>
                    <m:r>
                      <a:rPr lang="en-US" altLang="ja-JP" sz="1600" i="1">
                        <a:solidFill>
                          <a:schemeClr val="tx2"/>
                        </a:solidFill>
                        <a:latin typeface="Cambria Math" panose="02040503050406030204" pitchFamily="18" charset="0"/>
                      </a:rPr>
                      <m:t>|</m:t>
                    </m:r>
                  </m:oMath>
                </a14:m>
                <a:r>
                  <a:rPr lang="ja-JP" altLang="en-US" sz="1600">
                    <a:solidFill>
                      <a:schemeClr val="tx2"/>
                    </a:solidFill>
                  </a:rPr>
                  <a:t>：</a:t>
                </a:r>
                <a:r>
                  <a:rPr lang="en-US" altLang="ja-JP" sz="1600" dirty="0">
                    <a:solidFill>
                      <a:schemeClr val="tx2"/>
                    </a:solidFill>
                  </a:rPr>
                  <a:t>PPMA</a:t>
                </a:r>
                <a:r>
                  <a:rPr lang="ja-JP" altLang="en-US" sz="1600">
                    <a:solidFill>
                      <a:schemeClr val="tx2"/>
                    </a:solidFill>
                  </a:rPr>
                  <a:t>数　</a:t>
                </a:r>
                <a14:m>
                  <m:oMath xmlns:m="http://schemas.openxmlformats.org/officeDocument/2006/math">
                    <m:r>
                      <a:rPr lang="en-US" altLang="ja-JP" sz="1600" i="1">
                        <a:solidFill>
                          <a:schemeClr val="tx2"/>
                        </a:solidFill>
                        <a:latin typeface="Cambria Math" panose="02040503050406030204" pitchFamily="18" charset="0"/>
                      </a:rPr>
                      <m:t>|</m:t>
                    </m:r>
                    <m:sSup>
                      <m:sSupPr>
                        <m:ctrlPr>
                          <a:rPr lang="en-US" altLang="ja-JP" sz="1600" i="1">
                            <a:solidFill>
                              <a:schemeClr val="tx2"/>
                            </a:solidFill>
                            <a:latin typeface="Cambria Math" panose="02040503050406030204" pitchFamily="18" charset="0"/>
                          </a:rPr>
                        </m:ctrlPr>
                      </m:sSupPr>
                      <m:e>
                        <m:r>
                          <a:rPr lang="en-US" altLang="ja-JP" sz="1600" i="1">
                            <a:solidFill>
                              <a:schemeClr val="tx2"/>
                            </a:solidFill>
                            <a:latin typeface="Cambria Math" panose="02040503050406030204" pitchFamily="18" charset="0"/>
                          </a:rPr>
                          <m:t>𝐴</m:t>
                        </m:r>
                      </m:e>
                      <m:sup>
                        <m:r>
                          <a:rPr lang="en-US" altLang="ja-JP" sz="1600" i="1">
                            <a:solidFill>
                              <a:schemeClr val="tx2"/>
                            </a:solidFill>
                            <a:latin typeface="Cambria Math" panose="02040503050406030204" pitchFamily="18" charset="0"/>
                          </a:rPr>
                          <m:t>𝑆𝑃</m:t>
                        </m:r>
                      </m:sup>
                    </m:sSup>
                    <m:r>
                      <a:rPr lang="en-US" altLang="ja-JP" sz="1600" i="1">
                        <a:solidFill>
                          <a:schemeClr val="tx2"/>
                        </a:solidFill>
                        <a:latin typeface="Cambria Math" panose="02040503050406030204" pitchFamily="18" charset="0"/>
                      </a:rPr>
                      <m:t>|</m:t>
                    </m:r>
                  </m:oMath>
                </a14:m>
                <a:r>
                  <a:rPr lang="ja-JP" altLang="en-US" sz="1600">
                    <a:solidFill>
                      <a:schemeClr val="tx2"/>
                    </a:solidFill>
                  </a:rPr>
                  <a:t>：</a:t>
                </a:r>
                <a:r>
                  <a:rPr lang="en-US" altLang="ja-JP" sz="1600" dirty="0">
                    <a:solidFill>
                      <a:schemeClr val="tx2"/>
                    </a:solidFill>
                  </a:rPr>
                  <a:t>SPMA</a:t>
                </a:r>
                <a:r>
                  <a:rPr lang="ja-JP" altLang="en-US" sz="1600">
                    <a:solidFill>
                      <a:schemeClr val="tx2"/>
                    </a:solidFill>
                  </a:rPr>
                  <a:t>数</a:t>
                </a:r>
                <a:endParaRPr lang="en-US" altLang="ja-JP" sz="1600" dirty="0">
                  <a:solidFill>
                    <a:schemeClr val="tx2"/>
                  </a:solidFill>
                </a:endParaRPr>
              </a:p>
              <a:p>
                <a14:m>
                  <m:oMath xmlns:m="http://schemas.openxmlformats.org/officeDocument/2006/math">
                    <m:r>
                      <a:rPr lang="ja-JP" altLang="en-US" sz="1600" i="1">
                        <a:solidFill>
                          <a:schemeClr val="tx2"/>
                        </a:solidFill>
                        <a:latin typeface="Cambria Math" panose="02040503050406030204" pitchFamily="18" charset="0"/>
                      </a:rPr>
                      <m:t>𝜌</m:t>
                    </m:r>
                  </m:oMath>
                </a14:m>
                <a:r>
                  <a:rPr lang="ja-JP" altLang="en-US" sz="1600">
                    <a:solidFill>
                      <a:schemeClr val="tx2"/>
                    </a:solidFill>
                  </a:rPr>
                  <a:t>：総アクション数に対する全</a:t>
                </a:r>
                <a:r>
                  <a:rPr lang="en-US" altLang="ja-JP" sz="1600" dirty="0">
                    <a:solidFill>
                      <a:schemeClr val="tx2"/>
                    </a:solidFill>
                  </a:rPr>
                  <a:t>PMA</a:t>
                </a:r>
                <a:r>
                  <a:rPr lang="ja-JP" altLang="en-US" sz="1600">
                    <a:solidFill>
                      <a:schemeClr val="tx2"/>
                    </a:solidFill>
                  </a:rPr>
                  <a:t>数の占有率</a:t>
                </a:r>
              </a:p>
            </p:txBody>
          </p:sp>
        </mc:Choice>
        <mc:Fallback xmlns="">
          <p:sp>
            <p:nvSpPr>
              <p:cNvPr id="15" name="テキスト ボックス 14">
                <a:extLst>
                  <a:ext uri="{FF2B5EF4-FFF2-40B4-BE49-F238E27FC236}">
                    <a16:creationId xmlns:a16="http://schemas.microsoft.com/office/drawing/2014/main" id="{1B127A59-D254-7235-4BC7-82EA4C9CFD89}"/>
                  </a:ext>
                </a:extLst>
              </p:cNvPr>
              <p:cNvSpPr txBox="1">
                <a:spLocks noRot="1" noChangeAspect="1" noMove="1" noResize="1" noEditPoints="1" noAdjustHandles="1" noChangeArrowheads="1" noChangeShapeType="1" noTextEdit="1"/>
              </p:cNvSpPr>
              <p:nvPr/>
            </p:nvSpPr>
            <p:spPr>
              <a:xfrm>
                <a:off x="6247055" y="5999545"/>
                <a:ext cx="5329921" cy="585610"/>
              </a:xfrm>
              <a:prstGeom prst="rect">
                <a:avLst/>
              </a:prstGeom>
              <a:blipFill>
                <a:blip r:embed="rId5"/>
                <a:stretch>
                  <a:fillRect t="-6383" b="-10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57024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DA13CF-8149-8841-0995-5FA08875B96D}"/>
              </a:ext>
            </a:extLst>
          </p:cNvPr>
          <p:cNvSpPr>
            <a:spLocks noGrp="1"/>
          </p:cNvSpPr>
          <p:nvPr>
            <p:ph type="title"/>
          </p:nvPr>
        </p:nvSpPr>
        <p:spPr/>
        <p:txBody>
          <a:bodyPr/>
          <a:lstStyle/>
          <a:p>
            <a:r>
              <a:rPr kumimoji="1" lang="ja-JP" altLang="en-US"/>
              <a:t>実験結果１：高</a:t>
            </a:r>
            <a:r>
              <a:rPr kumimoji="1" lang="en-US" altLang="ja-JP" dirty="0"/>
              <a:t>PMA</a:t>
            </a:r>
            <a:r>
              <a:rPr lang="ja-JP" altLang="en-US"/>
              <a:t>密度群</a:t>
            </a:r>
            <a:endParaRPr kumimoji="1" lang="ja-JP" altLang="en-US"/>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C8C5B529-84BB-4A94-0E1B-FACA79D8C688}"/>
                  </a:ext>
                </a:extLst>
              </p:cNvPr>
              <p:cNvGraphicFramePr>
                <a:graphicFrameLocks noGrp="1"/>
              </p:cNvGraphicFramePr>
              <p:nvPr>
                <p:ph idx="1"/>
                <p:extLst>
                  <p:ext uri="{D42A27DB-BD31-4B8C-83A1-F6EECF244321}">
                    <p14:modId xmlns:p14="http://schemas.microsoft.com/office/powerpoint/2010/main" val="2766238117"/>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C8C5B529-84BB-4A94-0E1B-FACA79D8C688}"/>
                  </a:ext>
                </a:extLst>
              </p:cNvPr>
              <p:cNvGraphicFramePr>
                <a:graphicFrameLocks noGrp="1"/>
              </p:cNvGraphicFramePr>
              <p:nvPr>
                <p:ph idx="1"/>
                <p:extLst>
                  <p:ext uri="{D42A27DB-BD31-4B8C-83A1-F6EECF244321}">
                    <p14:modId xmlns:p14="http://schemas.microsoft.com/office/powerpoint/2010/main" val="2766238117"/>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2667" t="-100000" r="-88666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8354" t="-100000" r="-741772"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25" t="-100000" r="-510417"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5152" t="-100000" r="-613636"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7468" t="-100000" r="-412658"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6136" t="-100000" r="-270455"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6970" t="-100000" r="-231818"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2632" t="-100000" r="-101316"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66667" t="-100000" r="-2667" b="-1092857"/>
                          </a:stretch>
                        </a:blipFill>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Fallback>
      </mc:AlternateContent>
      <p:sp>
        <p:nvSpPr>
          <p:cNvPr id="4" name="テキスト プレースホルダー 3">
            <a:extLst>
              <a:ext uri="{FF2B5EF4-FFF2-40B4-BE49-F238E27FC236}">
                <a16:creationId xmlns:a16="http://schemas.microsoft.com/office/drawing/2014/main" id="{DBE9EC75-573E-6FC1-BBF8-713FA8257711}"/>
              </a:ext>
            </a:extLst>
          </p:cNvPr>
          <p:cNvSpPr>
            <a:spLocks noGrp="1"/>
          </p:cNvSpPr>
          <p:nvPr>
            <p:ph type="body" sz="quarter" idx="11"/>
          </p:nvPr>
        </p:nvSpPr>
        <p:spPr/>
        <p:txBody>
          <a:bodyPr>
            <a:normAutofit fontScale="92500" lnSpcReduction="20000"/>
          </a:bodyPr>
          <a:lstStyle/>
          <a:p>
            <a:r>
              <a:rPr kumimoji="1" lang="ja-JP" altLang="en-US"/>
              <a:t>評価</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A1F6F39-30D6-7A74-2110-808A38FEB57E}"/>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7" name="テキスト ボックス 6">
                <a:extLst>
                  <a:ext uri="{FF2B5EF4-FFF2-40B4-BE49-F238E27FC236}">
                    <a16:creationId xmlns:a16="http://schemas.microsoft.com/office/drawing/2014/main" id="{5A1F6F39-30D6-7A74-2110-808A38FEB57E}"/>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365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3D682-0E42-09EC-E843-798ED18193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0402526-C2C9-93AD-797E-96166E13F669}"/>
              </a:ext>
            </a:extLst>
          </p:cNvPr>
          <p:cNvSpPr>
            <a:spLocks noGrp="1"/>
          </p:cNvSpPr>
          <p:nvPr>
            <p:ph type="title"/>
          </p:nvPr>
        </p:nvSpPr>
        <p:spPr/>
        <p:txBody>
          <a:bodyPr/>
          <a:lstStyle/>
          <a:p>
            <a:r>
              <a:rPr kumimoji="1" lang="ja-JP" altLang="en-US"/>
              <a:t>実験結果１：高</a:t>
            </a:r>
            <a:r>
              <a:rPr kumimoji="1" lang="en-US" altLang="ja-JP" dirty="0"/>
              <a:t>PMA</a:t>
            </a:r>
            <a:r>
              <a:rPr lang="ja-JP" altLang="en-US"/>
              <a:t>密度群</a:t>
            </a:r>
            <a:endParaRPr kumimoji="1" lang="ja-JP" altLang="en-US"/>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EF18077E-F5DF-13E9-C04B-2DB076A79FE3}"/>
                  </a:ext>
                </a:extLst>
              </p:cNvPr>
              <p:cNvGraphicFramePr>
                <a:graphicFrameLocks noGrp="1"/>
              </p:cNvGraphicFramePr>
              <p:nvPr>
                <p:ph idx="1"/>
                <p:extLst>
                  <p:ext uri="{D42A27DB-BD31-4B8C-83A1-F6EECF244321}">
                    <p14:modId xmlns:p14="http://schemas.microsoft.com/office/powerpoint/2010/main" val="418262404"/>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11,284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759.39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116,454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6,571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931,73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19,285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36,083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1105.92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1,050,811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4,729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960,61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33,728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T.O.</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10,309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738,85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207,353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1,530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683.47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1,606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194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1,876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690.87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2,490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98.89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202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EF18077E-F5DF-13E9-C04B-2DB076A79FE3}"/>
                  </a:ext>
                </a:extLst>
              </p:cNvPr>
              <p:cNvGraphicFramePr>
                <a:graphicFrameLocks noGrp="1"/>
              </p:cNvGraphicFramePr>
              <p:nvPr>
                <p:ph idx="1"/>
                <p:extLst>
                  <p:ext uri="{D42A27DB-BD31-4B8C-83A1-F6EECF244321}">
                    <p14:modId xmlns:p14="http://schemas.microsoft.com/office/powerpoint/2010/main" val="418262404"/>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2667" t="-100000" r="-889333" b="-1092857"/>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8354" t="-100000" r="-744304" b="-1092857"/>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25" t="-100000" r="-512500" b="-1092857"/>
                          </a:stretch>
                        </a:blipFill>
                      </a:tcPr>
                    </a:tc>
                    <a:tc>
                      <a:txBody>
                        <a:bodyPr/>
                        <a:lstStyle/>
                        <a:p>
                          <a:pPr algn="ct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5152" t="-100000" r="-61666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7468" t="-100000" r="-415190"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6136" t="-100000" r="-272727" b="-1092857"/>
                          </a:stretch>
                        </a:blipFill>
                      </a:tcPr>
                    </a:tc>
                    <a:tc>
                      <a:txBody>
                        <a:bodyPr/>
                        <a:lstStyle/>
                        <a:p>
                          <a:pPr algn="ct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6970" t="-100000" r="-234848" b="-1092857"/>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2632" t="-100000" r="-103947" b="-1092857"/>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66667" t="-100000" r="-5333" b="-1092857"/>
                          </a:stretch>
                        </a:blipFill>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11,284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759.39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116,454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6,571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931,73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19,285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36,083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1105.92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1,050,811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4,729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960,61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33,728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T.O.</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10,309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738,85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207,353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1,530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683.47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1,606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194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1,876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690.87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2,490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601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98.89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202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Fallback>
      </mc:AlternateContent>
      <p:sp>
        <p:nvSpPr>
          <p:cNvPr id="4" name="テキスト プレースホルダー 3">
            <a:extLst>
              <a:ext uri="{FF2B5EF4-FFF2-40B4-BE49-F238E27FC236}">
                <a16:creationId xmlns:a16="http://schemas.microsoft.com/office/drawing/2014/main" id="{F6F62E22-6F52-E265-A215-9B81E59019C0}"/>
              </a:ext>
            </a:extLst>
          </p:cNvPr>
          <p:cNvSpPr>
            <a:spLocks noGrp="1"/>
          </p:cNvSpPr>
          <p:nvPr>
            <p:ph type="body" sz="quarter" idx="11"/>
          </p:nvPr>
        </p:nvSpPr>
        <p:spPr/>
        <p:txBody>
          <a:bodyPr>
            <a:normAutofit fontScale="92500" lnSpcReduction="20000"/>
          </a:bodyPr>
          <a:lstStyle/>
          <a:p>
            <a:r>
              <a:rPr kumimoji="1" lang="ja-JP" altLang="en-US"/>
              <a:t>評価</a:t>
            </a:r>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5BBB99A0-C222-AC74-825A-A4FAA7C4F29E}"/>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7" name="テキスト ボックス 6">
                <a:extLst>
                  <a:ext uri="{FF2B5EF4-FFF2-40B4-BE49-F238E27FC236}">
                    <a16:creationId xmlns:a16="http://schemas.microsoft.com/office/drawing/2014/main" id="{5A1F6F39-30D6-7A74-2110-808A38FEB57E}"/>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
        <p:nvSpPr>
          <p:cNvPr id="3" name="円弧 2">
            <a:extLst>
              <a:ext uri="{FF2B5EF4-FFF2-40B4-BE49-F238E27FC236}">
                <a16:creationId xmlns:a16="http://schemas.microsoft.com/office/drawing/2014/main" id="{9F66C57A-7FB1-D8EF-9E85-54D15D78B512}"/>
              </a:ext>
            </a:extLst>
          </p:cNvPr>
          <p:cNvSpPr/>
          <p:nvPr/>
        </p:nvSpPr>
        <p:spPr>
          <a:xfrm>
            <a:off x="2102400" y="2321808"/>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0FEBF1C7-8D13-4A43-EC2B-5F5AF42F972F}"/>
              </a:ext>
            </a:extLst>
          </p:cNvPr>
          <p:cNvSpPr/>
          <p:nvPr/>
        </p:nvSpPr>
        <p:spPr>
          <a:xfrm>
            <a:off x="5436000" y="2071436"/>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0.27</a:t>
            </a:r>
            <a:r>
              <a:rPr kumimoji="1" lang="ja-JP" altLang="en-US">
                <a:solidFill>
                  <a:schemeClr val="tx1"/>
                </a:solidFill>
              </a:rPr>
              <a:t>倍</a:t>
            </a:r>
          </a:p>
        </p:txBody>
      </p:sp>
      <p:sp>
        <p:nvSpPr>
          <p:cNvPr id="8" name="円弧 7">
            <a:extLst>
              <a:ext uri="{FF2B5EF4-FFF2-40B4-BE49-F238E27FC236}">
                <a16:creationId xmlns:a16="http://schemas.microsoft.com/office/drawing/2014/main" id="{02D61A63-C75D-C221-AFE7-320A5958F700}"/>
              </a:ext>
            </a:extLst>
          </p:cNvPr>
          <p:cNvSpPr/>
          <p:nvPr/>
        </p:nvSpPr>
        <p:spPr>
          <a:xfrm>
            <a:off x="3034800" y="3006000"/>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573980DC-D480-3650-FB38-EAD8848568D8}"/>
              </a:ext>
            </a:extLst>
          </p:cNvPr>
          <p:cNvSpPr/>
          <p:nvPr/>
        </p:nvSpPr>
        <p:spPr>
          <a:xfrm>
            <a:off x="6372000" y="2754000"/>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0.49</a:t>
            </a:r>
            <a:r>
              <a:rPr kumimoji="1" lang="ja-JP" altLang="en-US">
                <a:solidFill>
                  <a:schemeClr val="tx1"/>
                </a:solidFill>
              </a:rPr>
              <a:t>倍</a:t>
            </a:r>
          </a:p>
        </p:txBody>
      </p:sp>
      <p:sp>
        <p:nvSpPr>
          <p:cNvPr id="10" name="円弧 9">
            <a:extLst>
              <a:ext uri="{FF2B5EF4-FFF2-40B4-BE49-F238E27FC236}">
                <a16:creationId xmlns:a16="http://schemas.microsoft.com/office/drawing/2014/main" id="{DFE69DDA-6701-D1E3-0642-065549A7BBB3}"/>
              </a:ext>
            </a:extLst>
          </p:cNvPr>
          <p:cNvSpPr/>
          <p:nvPr/>
        </p:nvSpPr>
        <p:spPr>
          <a:xfrm>
            <a:off x="3970800" y="3690000"/>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角丸四角形 10">
            <a:extLst>
              <a:ext uri="{FF2B5EF4-FFF2-40B4-BE49-F238E27FC236}">
                <a16:creationId xmlns:a16="http://schemas.microsoft.com/office/drawing/2014/main" id="{6119C5B3-74C2-D396-34D8-6A5CC1760843}"/>
              </a:ext>
            </a:extLst>
          </p:cNvPr>
          <p:cNvSpPr/>
          <p:nvPr/>
        </p:nvSpPr>
        <p:spPr>
          <a:xfrm>
            <a:off x="7308000" y="3438000"/>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0.16</a:t>
            </a:r>
            <a:r>
              <a:rPr kumimoji="1" lang="ja-JP" altLang="en-US">
                <a:solidFill>
                  <a:schemeClr val="tx1"/>
                </a:solidFill>
              </a:rPr>
              <a:t>倍</a:t>
            </a:r>
          </a:p>
        </p:txBody>
      </p:sp>
    </p:spTree>
    <p:extLst>
      <p:ext uri="{BB962C8B-B14F-4D97-AF65-F5344CB8AC3E}">
        <p14:creationId xmlns:p14="http://schemas.microsoft.com/office/powerpoint/2010/main" val="1646687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2480-A79E-34C8-814E-06E51BD5812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BB214D-72DF-BC9F-4B8C-4BC25545DE3D}"/>
              </a:ext>
            </a:extLst>
          </p:cNvPr>
          <p:cNvSpPr>
            <a:spLocks noGrp="1"/>
          </p:cNvSpPr>
          <p:nvPr>
            <p:ph type="title"/>
          </p:nvPr>
        </p:nvSpPr>
        <p:spPr/>
        <p:txBody>
          <a:bodyPr/>
          <a:lstStyle/>
          <a:p>
            <a:r>
              <a:rPr kumimoji="1" lang="ja-JP" altLang="en-US"/>
              <a:t>実験結果１：高</a:t>
            </a:r>
            <a:r>
              <a:rPr kumimoji="1" lang="en-US" altLang="ja-JP" dirty="0"/>
              <a:t>PMA</a:t>
            </a:r>
            <a:r>
              <a:rPr lang="ja-JP" altLang="en-US"/>
              <a:t>密度群</a:t>
            </a:r>
            <a:endParaRPr kumimoji="1" lang="ja-JP" altLang="en-US"/>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673C5151-98A5-FF4C-A28E-D4706C4CE8E7}"/>
                  </a:ext>
                </a:extLst>
              </p:cNvPr>
              <p:cNvGraphicFramePr>
                <a:graphicFrameLocks noGrp="1"/>
              </p:cNvGraphicFramePr>
              <p:nvPr>
                <p:ph idx="1"/>
                <p:extLst>
                  <p:ext uri="{D42A27DB-BD31-4B8C-83A1-F6EECF244321}">
                    <p14:modId xmlns:p14="http://schemas.microsoft.com/office/powerpoint/2010/main" val="2599371812"/>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336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98.79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1,912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546.85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66.79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46</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1,530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683.47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6,014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1,064.96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9,170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516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85.28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194</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1,876</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690.87</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2,490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44,687</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1,443.84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1,234,959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601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98.89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202</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673C5151-98A5-FF4C-A28E-D4706C4CE8E7}"/>
                  </a:ext>
                </a:extLst>
              </p:cNvPr>
              <p:cNvGraphicFramePr>
                <a:graphicFrameLocks noGrp="1"/>
              </p:cNvGraphicFramePr>
              <p:nvPr>
                <p:ph idx="1"/>
                <p:extLst>
                  <p:ext uri="{D42A27DB-BD31-4B8C-83A1-F6EECF244321}">
                    <p14:modId xmlns:p14="http://schemas.microsoft.com/office/powerpoint/2010/main" val="2599371812"/>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2667" t="-100000" r="-889333"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8354" t="-100000" r="-744304"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25" t="-100000" r="-512500"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5152" t="-100000" r="-61666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7468" t="-100000" r="-415190"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6136" t="-100000" r="-272727"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6970" t="-100000" r="-234848"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2632" t="-100000" r="-10394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66667" t="-100000" r="-5333" b="-1092857"/>
                          </a:stretch>
                        </a:blipFill>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336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98.79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1,912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546.85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66.79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46</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1,530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683.47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6,014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1,064.96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9,170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516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85.28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194</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1,876</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690.87</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2,490</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44,687</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1,443.84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1,234,959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601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98.89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202</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Fallback>
      </mc:AlternateContent>
      <p:sp>
        <p:nvSpPr>
          <p:cNvPr id="4" name="テキスト プレースホルダー 3">
            <a:extLst>
              <a:ext uri="{FF2B5EF4-FFF2-40B4-BE49-F238E27FC236}">
                <a16:creationId xmlns:a16="http://schemas.microsoft.com/office/drawing/2014/main" id="{98DC3B95-4945-F593-7229-CCD1E665FCE3}"/>
              </a:ext>
            </a:extLst>
          </p:cNvPr>
          <p:cNvSpPr>
            <a:spLocks noGrp="1"/>
          </p:cNvSpPr>
          <p:nvPr>
            <p:ph type="body" sz="quarter" idx="11"/>
          </p:nvPr>
        </p:nvSpPr>
        <p:spPr/>
        <p:txBody>
          <a:bodyPr>
            <a:normAutofit fontScale="92500" lnSpcReduction="20000"/>
          </a:bodyPr>
          <a:lstStyle/>
          <a:p>
            <a:r>
              <a:rPr kumimoji="1" lang="ja-JP" altLang="en-US"/>
              <a:t>評価</a:t>
            </a:r>
          </a:p>
        </p:txBody>
      </p:sp>
      <p:sp>
        <p:nvSpPr>
          <p:cNvPr id="12" name="円弧 11">
            <a:extLst>
              <a:ext uri="{FF2B5EF4-FFF2-40B4-BE49-F238E27FC236}">
                <a16:creationId xmlns:a16="http://schemas.microsoft.com/office/drawing/2014/main" id="{CA50D8DC-D154-EFA1-7F15-0383CC361D73}"/>
              </a:ext>
            </a:extLst>
          </p:cNvPr>
          <p:cNvSpPr/>
          <p:nvPr/>
        </p:nvSpPr>
        <p:spPr>
          <a:xfrm flipH="1">
            <a:off x="2340426" y="4066674"/>
            <a:ext cx="7968344"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角丸四角形 13">
            <a:extLst>
              <a:ext uri="{FF2B5EF4-FFF2-40B4-BE49-F238E27FC236}">
                <a16:creationId xmlns:a16="http://schemas.microsoft.com/office/drawing/2014/main" id="{115CCF08-3ABE-6704-F140-12428B497D85}"/>
              </a:ext>
            </a:extLst>
          </p:cNvPr>
          <p:cNvSpPr/>
          <p:nvPr/>
        </p:nvSpPr>
        <p:spPr>
          <a:xfrm>
            <a:off x="5796641" y="3809069"/>
            <a:ext cx="1055914"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約</a:t>
            </a:r>
            <a:r>
              <a:rPr lang="en-US" altLang="ja-JP" dirty="0">
                <a:solidFill>
                  <a:schemeClr val="tx1"/>
                </a:solidFill>
              </a:rPr>
              <a:t>2</a:t>
            </a:r>
            <a:r>
              <a:rPr kumimoji="1" lang="ja-JP" altLang="en-US">
                <a:solidFill>
                  <a:schemeClr val="tx1"/>
                </a:solidFill>
              </a:rPr>
              <a:t>倍</a:t>
            </a:r>
          </a:p>
        </p:txBody>
      </p:sp>
      <p:sp>
        <p:nvSpPr>
          <p:cNvPr id="15" name="円弧 14">
            <a:extLst>
              <a:ext uri="{FF2B5EF4-FFF2-40B4-BE49-F238E27FC236}">
                <a16:creationId xmlns:a16="http://schemas.microsoft.com/office/drawing/2014/main" id="{60C4B9CC-2B0D-24F2-980E-806C66908054}"/>
              </a:ext>
            </a:extLst>
          </p:cNvPr>
          <p:cNvSpPr/>
          <p:nvPr/>
        </p:nvSpPr>
        <p:spPr>
          <a:xfrm flipH="1">
            <a:off x="2339200" y="5127430"/>
            <a:ext cx="7968344"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角丸四角形 15">
            <a:extLst>
              <a:ext uri="{FF2B5EF4-FFF2-40B4-BE49-F238E27FC236}">
                <a16:creationId xmlns:a16="http://schemas.microsoft.com/office/drawing/2014/main" id="{2E4EE218-F476-4C33-AF02-B348E4ACD179}"/>
              </a:ext>
            </a:extLst>
          </p:cNvPr>
          <p:cNvSpPr/>
          <p:nvPr/>
        </p:nvSpPr>
        <p:spPr>
          <a:xfrm>
            <a:off x="5795415" y="4869825"/>
            <a:ext cx="1055914"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約</a:t>
            </a:r>
            <a:r>
              <a:rPr kumimoji="1" lang="en-US" altLang="ja-JP" dirty="0">
                <a:solidFill>
                  <a:schemeClr val="tx1"/>
                </a:solidFill>
              </a:rPr>
              <a:t>10</a:t>
            </a:r>
            <a:r>
              <a:rPr kumimoji="1" lang="ja-JP" altLang="en-US">
                <a:solidFill>
                  <a:schemeClr val="tx1"/>
                </a:solidFill>
              </a:rPr>
              <a:t>倍</a:t>
            </a:r>
          </a:p>
        </p:txBody>
      </p:sp>
      <p:sp>
        <p:nvSpPr>
          <p:cNvPr id="18" name="角丸四角形吹き出し 17">
            <a:extLst>
              <a:ext uri="{FF2B5EF4-FFF2-40B4-BE49-F238E27FC236}">
                <a16:creationId xmlns:a16="http://schemas.microsoft.com/office/drawing/2014/main" id="{0E4406D9-D5F4-2A29-A457-7E8B72E9774E}"/>
              </a:ext>
            </a:extLst>
          </p:cNvPr>
          <p:cNvSpPr/>
          <p:nvPr/>
        </p:nvSpPr>
        <p:spPr>
          <a:xfrm>
            <a:off x="5246775" y="2352953"/>
            <a:ext cx="3866745" cy="1217237"/>
          </a:xfrm>
          <a:prstGeom prst="wedgeRoundRectCallou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問題が複雑になるほど</a:t>
            </a:r>
            <a:r>
              <a:rPr lang="en-US" altLang="ja-JP" dirty="0">
                <a:solidFill>
                  <a:schemeClr val="tx1"/>
                </a:solidFill>
              </a:rPr>
              <a:t>PMA</a:t>
            </a:r>
            <a:r>
              <a:rPr lang="ja-JP" altLang="en-US">
                <a:solidFill>
                  <a:schemeClr val="tx1"/>
                </a:solidFill>
              </a:rPr>
              <a:t>による誘導効果が高まる</a:t>
            </a: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4F6BFD5F-3FED-4719-A3F8-2D5F1A3DF1EE}"/>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19" name="テキスト ボックス 18">
                <a:extLst>
                  <a:ext uri="{FF2B5EF4-FFF2-40B4-BE49-F238E27FC236}">
                    <a16:creationId xmlns:a16="http://schemas.microsoft.com/office/drawing/2014/main" id="{4F6BFD5F-3FED-4719-A3F8-2D5F1A3DF1EE}"/>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26749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38495-918A-8747-C3C0-0B0637B508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78C6F37-446F-BDE3-2247-401F84EFD882}"/>
              </a:ext>
            </a:extLst>
          </p:cNvPr>
          <p:cNvSpPr>
            <a:spLocks noGrp="1"/>
          </p:cNvSpPr>
          <p:nvPr>
            <p:ph type="title"/>
          </p:nvPr>
        </p:nvSpPr>
        <p:spPr/>
        <p:txBody>
          <a:bodyPr/>
          <a:lstStyle/>
          <a:p>
            <a:r>
              <a:rPr kumimoji="1" lang="ja-JP" altLang="en-US"/>
              <a:t>実験結果１：高</a:t>
            </a:r>
            <a:r>
              <a:rPr kumimoji="1" lang="en-US" altLang="ja-JP" dirty="0"/>
              <a:t>PMA</a:t>
            </a:r>
            <a:r>
              <a:rPr lang="ja-JP" altLang="en-US"/>
              <a:t>密度群</a:t>
            </a:r>
            <a:endParaRPr kumimoji="1" lang="ja-JP" altLang="en-US"/>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01104E97-9A60-463C-8F94-58A2F48C4323}"/>
                  </a:ext>
                </a:extLst>
              </p:cNvPr>
              <p:cNvGraphicFramePr>
                <a:graphicFrameLocks noGrp="1"/>
              </p:cNvGraphicFramePr>
              <p:nvPr>
                <p:ph idx="1"/>
                <p:extLst>
                  <p:ext uri="{D42A27DB-BD31-4B8C-83A1-F6EECF244321}">
                    <p14:modId xmlns:p14="http://schemas.microsoft.com/office/powerpoint/2010/main" val="165895879"/>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36,083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1105.92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1,050,811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38,552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1341.44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1,668,333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4,729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960,61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33,728</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T.O.</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T.O.</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10,309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738,85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207,353</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01104E97-9A60-463C-8F94-58A2F48C4323}"/>
                  </a:ext>
                </a:extLst>
              </p:cNvPr>
              <p:cNvGraphicFramePr>
                <a:graphicFrameLocks noGrp="1"/>
              </p:cNvGraphicFramePr>
              <p:nvPr>
                <p:ph idx="1"/>
                <p:extLst>
                  <p:ext uri="{D42A27DB-BD31-4B8C-83A1-F6EECF244321}">
                    <p14:modId xmlns:p14="http://schemas.microsoft.com/office/powerpoint/2010/main" val="165895879"/>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2667" t="-100000" r="-889333"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8354" t="-100000" r="-744304"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25" t="-100000" r="-512500"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5152" t="-100000" r="-61666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7468" t="-100000" r="-415190"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6136" t="-100000" r="-272727"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6970" t="-100000" r="-234848"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2632" t="-100000" r="-10394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66667" t="-100000" r="-5333" b="-1092857"/>
                          </a:stretch>
                        </a:blipFill>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36,083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1105.92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1,050,811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38,552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1341.44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1,668,333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4,729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960,61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33,728</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T.O.</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T.O.</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10,309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738,85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207,353</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T w="38100" cap="flat" cmpd="sng" algn="ctr">
                          <a:solidFill>
                            <a:schemeClr val="accent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Fallback>
      </mc:AlternateContent>
      <p:sp>
        <p:nvSpPr>
          <p:cNvPr id="4" name="テキスト プレースホルダー 3">
            <a:extLst>
              <a:ext uri="{FF2B5EF4-FFF2-40B4-BE49-F238E27FC236}">
                <a16:creationId xmlns:a16="http://schemas.microsoft.com/office/drawing/2014/main" id="{BCDEDA15-6C05-698B-3D64-767DB04310C6}"/>
              </a:ext>
            </a:extLst>
          </p:cNvPr>
          <p:cNvSpPr>
            <a:spLocks noGrp="1"/>
          </p:cNvSpPr>
          <p:nvPr>
            <p:ph type="body" sz="quarter" idx="11"/>
          </p:nvPr>
        </p:nvSpPr>
        <p:spPr/>
        <p:txBody>
          <a:bodyPr>
            <a:normAutofit fontScale="92500" lnSpcReduction="20000"/>
          </a:bodyPr>
          <a:lstStyle/>
          <a:p>
            <a:r>
              <a:rPr kumimoji="1" lang="ja-JP" altLang="en-US"/>
              <a:t>評価</a:t>
            </a:r>
          </a:p>
        </p:txBody>
      </p:sp>
      <p:sp>
        <p:nvSpPr>
          <p:cNvPr id="3" name="角丸四角形吹き出し 2">
            <a:extLst>
              <a:ext uri="{FF2B5EF4-FFF2-40B4-BE49-F238E27FC236}">
                <a16:creationId xmlns:a16="http://schemas.microsoft.com/office/drawing/2014/main" id="{B54F2441-CCE8-9557-F9B7-C5A6654C860A}"/>
              </a:ext>
            </a:extLst>
          </p:cNvPr>
          <p:cNvSpPr/>
          <p:nvPr/>
        </p:nvSpPr>
        <p:spPr>
          <a:xfrm>
            <a:off x="4774335" y="2211763"/>
            <a:ext cx="3866745" cy="1217237"/>
          </a:xfrm>
          <a:prstGeom prst="wedgeRoundRectCallou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従来解けなかった規模の問題が</a:t>
            </a:r>
            <a:br>
              <a:rPr lang="en-US" altLang="ja-JP" dirty="0">
                <a:solidFill>
                  <a:schemeClr val="tx1"/>
                </a:solidFill>
              </a:rPr>
            </a:br>
            <a:r>
              <a:rPr lang="ja-JP" altLang="en-US">
                <a:solidFill>
                  <a:schemeClr val="tx1"/>
                </a:solidFill>
              </a:rPr>
              <a:t>解決可能</a:t>
            </a: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A9280F3-DD3E-2C6B-6C4C-53C1D1983C6F}"/>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6" name="テキスト ボックス 5">
                <a:extLst>
                  <a:ext uri="{FF2B5EF4-FFF2-40B4-BE49-F238E27FC236}">
                    <a16:creationId xmlns:a16="http://schemas.microsoft.com/office/drawing/2014/main" id="{8A9280F3-DD3E-2C6B-6C4C-53C1D1983C6F}"/>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07655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7B16F-2EBA-1049-6E5E-4904E0D38863}"/>
              </a:ext>
            </a:extLst>
          </p:cNvPr>
          <p:cNvSpPr>
            <a:spLocks noGrp="1"/>
          </p:cNvSpPr>
          <p:nvPr>
            <p:ph type="title"/>
          </p:nvPr>
        </p:nvSpPr>
        <p:spPr/>
        <p:txBody>
          <a:bodyPr/>
          <a:lstStyle/>
          <a:p>
            <a:r>
              <a:rPr kumimoji="1" lang="ja-JP" altLang="en-US"/>
              <a:t>実験結果２：履歴依存群</a:t>
            </a:r>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699F2987-8226-D356-F2A7-3D9AB9120E48}"/>
                  </a:ext>
                </a:extLst>
              </p:cNvPr>
              <p:cNvGraphicFramePr>
                <a:graphicFrameLocks noGrp="1"/>
              </p:cNvGraphicFramePr>
              <p:nvPr>
                <p:ph idx="1"/>
                <p:extLst>
                  <p:ext uri="{D42A27DB-BD31-4B8C-83A1-F6EECF244321}">
                    <p14:modId xmlns:p14="http://schemas.microsoft.com/office/powerpoint/2010/main" val="1151188333"/>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2,751</a:t>
                          </a:r>
                          <a:endParaRPr kumimoji="1" lang="ja-JP" altLang="en-US" sz="1600"/>
                        </a:p>
                      </a:txBody>
                      <a:tcPr anchor="ctr"/>
                    </a:tc>
                    <a:tc>
                      <a:txBody>
                        <a:bodyPr/>
                        <a:lstStyle/>
                        <a:p>
                          <a:pPr algn="r"/>
                          <a:r>
                            <a:rPr kumimoji="1" lang="en-US" altLang="ja-JP" sz="1600" dirty="0"/>
                            <a:t>867.44</a:t>
                          </a:r>
                          <a:endParaRPr kumimoji="1" lang="ja-JP" altLang="en-US" sz="1600"/>
                        </a:p>
                      </a:txBody>
                      <a:tcPr anchor="ctr"/>
                    </a:tc>
                    <a:tc>
                      <a:txBody>
                        <a:bodyPr/>
                        <a:lstStyle/>
                        <a:p>
                          <a:pPr algn="r"/>
                          <a:r>
                            <a:rPr kumimoji="1" lang="en-US" altLang="ja-JP" sz="1600" dirty="0"/>
                            <a:t>5,269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851.43</a:t>
                          </a:r>
                          <a:endParaRPr kumimoji="1" lang="ja-JP" altLang="en-US" sz="1600"/>
                        </a:p>
                      </a:txBody>
                      <a:tcPr anchor="ctr"/>
                    </a:tc>
                    <a:tc>
                      <a:txBody>
                        <a:bodyPr/>
                        <a:lstStyle/>
                        <a:p>
                          <a:pPr algn="r"/>
                          <a:r>
                            <a:rPr kumimoji="1" lang="en-US" altLang="ja-JP" sz="1600" dirty="0"/>
                            <a:t>4,775</a:t>
                          </a:r>
                          <a:endParaRPr kumimoji="1" lang="ja-JP" altLang="en-US" sz="1600"/>
                        </a:p>
                      </a:txBody>
                      <a:tcPr anchor="ct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699F2987-8226-D356-F2A7-3D9AB9120E48}"/>
                  </a:ext>
                </a:extLst>
              </p:cNvPr>
              <p:cNvGraphicFramePr>
                <a:graphicFrameLocks noGrp="1"/>
              </p:cNvGraphicFramePr>
              <p:nvPr>
                <p:ph idx="1"/>
                <p:extLst>
                  <p:ext uri="{D42A27DB-BD31-4B8C-83A1-F6EECF244321}">
                    <p14:modId xmlns:p14="http://schemas.microsoft.com/office/powerpoint/2010/main" val="1151188333"/>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412" t="-100000" r="-985294"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2368" t="-100000" r="-781579"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2368" t="-100000" r="-681579"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8684" t="-100000" r="-555263"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8750" t="-100000" r="-4275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7955" t="-100000" r="-288636"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46053" t="-100000" r="-20789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98750" t="-100000" r="-975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1316" t="-100000" r="-2632" b="-603333"/>
                          </a:stretch>
                        </a:blipFill>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2,751</a:t>
                          </a:r>
                          <a:endParaRPr kumimoji="1" lang="ja-JP" altLang="en-US" sz="1600"/>
                        </a:p>
                      </a:txBody>
                      <a:tcPr anchor="ctr"/>
                    </a:tc>
                    <a:tc>
                      <a:txBody>
                        <a:bodyPr/>
                        <a:lstStyle/>
                        <a:p>
                          <a:pPr algn="r"/>
                          <a:r>
                            <a:rPr kumimoji="1" lang="en-US" altLang="ja-JP" sz="1600" dirty="0"/>
                            <a:t>867.44</a:t>
                          </a:r>
                          <a:endParaRPr kumimoji="1" lang="ja-JP" altLang="en-US" sz="1600"/>
                        </a:p>
                      </a:txBody>
                      <a:tcPr anchor="ctr"/>
                    </a:tc>
                    <a:tc>
                      <a:txBody>
                        <a:bodyPr/>
                        <a:lstStyle/>
                        <a:p>
                          <a:pPr algn="r"/>
                          <a:r>
                            <a:rPr kumimoji="1" lang="en-US" altLang="ja-JP" sz="1600" dirty="0"/>
                            <a:t>5,269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851.43</a:t>
                          </a:r>
                          <a:endParaRPr kumimoji="1" lang="ja-JP" altLang="en-US" sz="1600"/>
                        </a:p>
                      </a:txBody>
                      <a:tcPr anchor="ctr"/>
                    </a:tc>
                    <a:tc>
                      <a:txBody>
                        <a:bodyPr/>
                        <a:lstStyle/>
                        <a:p>
                          <a:pPr algn="r"/>
                          <a:r>
                            <a:rPr kumimoji="1" lang="en-US" altLang="ja-JP" sz="1600" dirty="0"/>
                            <a:t>4,775</a:t>
                          </a:r>
                          <a:endParaRPr kumimoji="1" lang="ja-JP" altLang="en-US" sz="1600"/>
                        </a:p>
                      </a:txBody>
                      <a:tcPr anchor="ct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Fallback>
      </mc:AlternateContent>
      <p:sp>
        <p:nvSpPr>
          <p:cNvPr id="4" name="テキスト プレースホルダー 3">
            <a:extLst>
              <a:ext uri="{FF2B5EF4-FFF2-40B4-BE49-F238E27FC236}">
                <a16:creationId xmlns:a16="http://schemas.microsoft.com/office/drawing/2014/main" id="{3C007F43-C8B2-EB7B-48B4-43FBA2E09351}"/>
              </a:ext>
            </a:extLst>
          </p:cNvPr>
          <p:cNvSpPr>
            <a:spLocks noGrp="1"/>
          </p:cNvSpPr>
          <p:nvPr>
            <p:ph type="body" sz="quarter" idx="11"/>
          </p:nvPr>
        </p:nvSpPr>
        <p:spPr/>
        <p:txBody>
          <a:bodyPr>
            <a:normAutofit fontScale="92500" lnSpcReduction="20000"/>
          </a:bodyPr>
          <a:lstStyle/>
          <a:p>
            <a:r>
              <a:rPr kumimoji="1" lang="ja-JP" altLang="en-US"/>
              <a:t>評価</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3A817B3-F917-0DC8-3A3C-5AE9575861C4}"/>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8" name="テキスト ボックス 7">
                <a:extLst>
                  <a:ext uri="{FF2B5EF4-FFF2-40B4-BE49-F238E27FC236}">
                    <a16:creationId xmlns:a16="http://schemas.microsoft.com/office/drawing/2014/main" id="{93A817B3-F917-0DC8-3A3C-5AE9575861C4}"/>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96463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F38C3-6421-A095-BBFE-83892B2094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3C40A16-8067-E54C-8894-A3B912AF8ADD}"/>
              </a:ext>
            </a:extLst>
          </p:cNvPr>
          <p:cNvSpPr>
            <a:spLocks noGrp="1"/>
          </p:cNvSpPr>
          <p:nvPr>
            <p:ph type="title"/>
          </p:nvPr>
        </p:nvSpPr>
        <p:spPr/>
        <p:txBody>
          <a:bodyPr/>
          <a:lstStyle/>
          <a:p>
            <a:r>
              <a:rPr kumimoji="1" lang="ja-JP" altLang="en-US"/>
              <a:t>実験結果２：履歴依存群</a:t>
            </a:r>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1DB3232A-C1B6-A74F-FBBF-1E4CBB32941A}"/>
                  </a:ext>
                </a:extLst>
              </p:cNvPr>
              <p:cNvGraphicFramePr>
                <a:graphicFrameLocks noGrp="1"/>
              </p:cNvGraphicFramePr>
              <p:nvPr>
                <p:ph idx="1"/>
                <p:extLst>
                  <p:ext uri="{D42A27DB-BD31-4B8C-83A1-F6EECF244321}">
                    <p14:modId xmlns:p14="http://schemas.microsoft.com/office/powerpoint/2010/main" val="2158785413"/>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2,727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5,058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2,496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4,403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2,751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867.44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5,269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2,549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4,775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1DB3232A-C1B6-A74F-FBBF-1E4CBB32941A}"/>
                  </a:ext>
                </a:extLst>
              </p:cNvPr>
              <p:cNvGraphicFramePr>
                <a:graphicFrameLocks noGrp="1"/>
              </p:cNvGraphicFramePr>
              <p:nvPr>
                <p:ph idx="1"/>
                <p:extLst>
                  <p:ext uri="{D42A27DB-BD31-4B8C-83A1-F6EECF244321}">
                    <p14:modId xmlns:p14="http://schemas.microsoft.com/office/powerpoint/2010/main" val="2158785413"/>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412" t="-100000" r="-988235" b="-603333"/>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2368" t="-100000" r="-784211" b="-603333"/>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2368" t="-100000" r="-684211" b="-603333"/>
                          </a:stretch>
                        </a:blipFill>
                      </a:tcPr>
                    </a:tc>
                    <a:tc>
                      <a:txBody>
                        <a:bodyPr/>
                        <a:lstStyle/>
                        <a:p>
                          <a:pPr algn="ct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8684" t="-100000" r="-55789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8750" t="-100000" r="-4300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7955" t="-100000" r="-290909" b="-603333"/>
                          </a:stretch>
                        </a:blipFill>
                      </a:tcPr>
                    </a:tc>
                    <a:tc>
                      <a:txBody>
                        <a:bodyPr/>
                        <a:lstStyle/>
                        <a:p>
                          <a:pPr algn="ct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46053" t="-100000" r="-210526" b="-603333"/>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98750" t="-100000" r="-100000" b="-603333"/>
                          </a:stretch>
                        </a:blipFill>
                      </a:tcPr>
                    </a:tc>
                    <a:tc>
                      <a:txBody>
                        <a:bodyPr/>
                        <a:lstStyle/>
                        <a:p>
                          <a:endParaRPr lang="ja-JP"/>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1316" t="-100000" r="-5263" b="-603333"/>
                          </a:stretch>
                        </a:blipFill>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2,727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5,058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2,496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4,403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2,751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867.44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5,269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tcP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2,549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851.43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tc>
                      <a:txBody>
                        <a:bodyPr/>
                        <a:lstStyle/>
                        <a:p>
                          <a:pPr algn="r"/>
                          <a:r>
                            <a:rPr kumimoji="1" lang="en-US" altLang="ja-JP" sz="1600" dirty="0"/>
                            <a:t>4,775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T w="12700" cap="flat" cmpd="sng" algn="ctr">
                          <a:solidFill>
                            <a:schemeClr val="tx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L w="38100" cap="flat" cmpd="sng" algn="ctr">
                          <a:solidFill>
                            <a:schemeClr val="accent2"/>
                          </a:solid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R w="38100" cap="flat" cmpd="sng" algn="ctr">
                          <a:solidFill>
                            <a:schemeClr val="accent2"/>
                          </a:solidFill>
                          <a:prstDash val="solid"/>
                          <a:round/>
                          <a:headEnd type="none" w="med" len="med"/>
                          <a:tailEnd type="none" w="med" len="med"/>
                        </a:ln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L w="38100" cap="flat" cmpd="sng" algn="ctr">
                          <a:solidFill>
                            <a:schemeClr val="accent2"/>
                          </a:solidFill>
                          <a:prstDash val="solid"/>
                          <a:round/>
                          <a:headEnd type="none" w="med" len="med"/>
                          <a:tailEnd type="none" w="med" len="med"/>
                        </a:lnL>
                        <a:lnR w="38100" cap="flat" cmpd="sng" algn="ctr">
                          <a:solidFill>
                            <a:schemeClr val="accent2"/>
                          </a:solidFill>
                          <a:prstDash val="solid"/>
                          <a:round/>
                          <a:headEnd type="none" w="med" len="med"/>
                          <a:tailEnd type="none" w="med" len="med"/>
                        </a:ln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Fallback>
      </mc:AlternateContent>
      <p:sp>
        <p:nvSpPr>
          <p:cNvPr id="4" name="テキスト プレースホルダー 3">
            <a:extLst>
              <a:ext uri="{FF2B5EF4-FFF2-40B4-BE49-F238E27FC236}">
                <a16:creationId xmlns:a16="http://schemas.microsoft.com/office/drawing/2014/main" id="{538BD6A2-7098-E565-4646-F521E2D76E43}"/>
              </a:ext>
            </a:extLst>
          </p:cNvPr>
          <p:cNvSpPr>
            <a:spLocks noGrp="1"/>
          </p:cNvSpPr>
          <p:nvPr>
            <p:ph type="body" sz="quarter" idx="11"/>
          </p:nvPr>
        </p:nvSpPr>
        <p:spPr/>
        <p:txBody>
          <a:bodyPr>
            <a:normAutofit fontScale="92500" lnSpcReduction="20000"/>
          </a:bodyPr>
          <a:lstStyle/>
          <a:p>
            <a:r>
              <a:rPr kumimoji="1" lang="ja-JP" altLang="en-US"/>
              <a:t>評価</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AC189C0-6D33-66DB-4872-B138F531E698}"/>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8" name="テキスト ボックス 7">
                <a:extLst>
                  <a:ext uri="{FF2B5EF4-FFF2-40B4-BE49-F238E27FC236}">
                    <a16:creationId xmlns:a16="http://schemas.microsoft.com/office/drawing/2014/main" id="{93A817B3-F917-0DC8-3A3C-5AE9575861C4}"/>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
        <p:nvSpPr>
          <p:cNvPr id="12" name="円弧 11">
            <a:extLst>
              <a:ext uri="{FF2B5EF4-FFF2-40B4-BE49-F238E27FC236}">
                <a16:creationId xmlns:a16="http://schemas.microsoft.com/office/drawing/2014/main" id="{D00BD4E9-FFA1-0A70-B320-1D14899BC5FB}"/>
              </a:ext>
            </a:extLst>
          </p:cNvPr>
          <p:cNvSpPr/>
          <p:nvPr/>
        </p:nvSpPr>
        <p:spPr>
          <a:xfrm>
            <a:off x="2102400" y="2367528"/>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角丸四角形 12">
            <a:extLst>
              <a:ext uri="{FF2B5EF4-FFF2-40B4-BE49-F238E27FC236}">
                <a16:creationId xmlns:a16="http://schemas.microsoft.com/office/drawing/2014/main" id="{9ACBB678-DDF4-6C52-2DDD-31406FCB502F}"/>
              </a:ext>
            </a:extLst>
          </p:cNvPr>
          <p:cNvSpPr/>
          <p:nvPr/>
        </p:nvSpPr>
        <p:spPr>
          <a:xfrm>
            <a:off x="5436000" y="2117156"/>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4.58</a:t>
            </a:r>
            <a:r>
              <a:rPr kumimoji="1" lang="ja-JP" altLang="en-US">
                <a:solidFill>
                  <a:schemeClr val="tx1"/>
                </a:solidFill>
              </a:rPr>
              <a:t>倍</a:t>
            </a:r>
          </a:p>
        </p:txBody>
      </p:sp>
      <p:sp>
        <p:nvSpPr>
          <p:cNvPr id="14" name="円弧 13">
            <a:extLst>
              <a:ext uri="{FF2B5EF4-FFF2-40B4-BE49-F238E27FC236}">
                <a16:creationId xmlns:a16="http://schemas.microsoft.com/office/drawing/2014/main" id="{F66C64A6-A9A3-F603-AC59-5DCEB3F5D685}"/>
              </a:ext>
            </a:extLst>
          </p:cNvPr>
          <p:cNvSpPr/>
          <p:nvPr/>
        </p:nvSpPr>
        <p:spPr>
          <a:xfrm>
            <a:off x="3034800" y="3121200"/>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角丸四角形 14">
            <a:extLst>
              <a:ext uri="{FF2B5EF4-FFF2-40B4-BE49-F238E27FC236}">
                <a16:creationId xmlns:a16="http://schemas.microsoft.com/office/drawing/2014/main" id="{36F43072-1175-7A59-1F4C-2177B19679B2}"/>
              </a:ext>
            </a:extLst>
          </p:cNvPr>
          <p:cNvSpPr/>
          <p:nvPr/>
        </p:nvSpPr>
        <p:spPr>
          <a:xfrm>
            <a:off x="6372000" y="2869200"/>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1.25</a:t>
            </a:r>
            <a:r>
              <a:rPr kumimoji="1" lang="ja-JP" altLang="en-US">
                <a:solidFill>
                  <a:schemeClr val="tx1"/>
                </a:solidFill>
              </a:rPr>
              <a:t>倍</a:t>
            </a:r>
          </a:p>
        </p:txBody>
      </p:sp>
      <p:sp>
        <p:nvSpPr>
          <p:cNvPr id="16" name="円弧 15">
            <a:extLst>
              <a:ext uri="{FF2B5EF4-FFF2-40B4-BE49-F238E27FC236}">
                <a16:creationId xmlns:a16="http://schemas.microsoft.com/office/drawing/2014/main" id="{696E5C98-D67C-0B6A-4A22-8277B4EF63CD}"/>
              </a:ext>
            </a:extLst>
          </p:cNvPr>
          <p:cNvSpPr/>
          <p:nvPr/>
        </p:nvSpPr>
        <p:spPr>
          <a:xfrm>
            <a:off x="3970800" y="3872880"/>
            <a:ext cx="8019026"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847C1931-A3E3-DC4E-0ACC-1058319B5576}"/>
              </a:ext>
            </a:extLst>
          </p:cNvPr>
          <p:cNvSpPr/>
          <p:nvPr/>
        </p:nvSpPr>
        <p:spPr>
          <a:xfrm>
            <a:off x="7308000" y="3620880"/>
            <a:ext cx="1347107"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平均</a:t>
            </a:r>
            <a:r>
              <a:rPr lang="en-US" altLang="ja-JP" dirty="0">
                <a:solidFill>
                  <a:schemeClr val="tx1"/>
                </a:solidFill>
              </a:rPr>
              <a:t>3.27</a:t>
            </a:r>
            <a:r>
              <a:rPr kumimoji="1" lang="ja-JP" altLang="en-US">
                <a:solidFill>
                  <a:schemeClr val="tx1"/>
                </a:solidFill>
              </a:rPr>
              <a:t>倍</a:t>
            </a:r>
          </a:p>
        </p:txBody>
      </p:sp>
    </p:spTree>
    <p:extLst>
      <p:ext uri="{BB962C8B-B14F-4D97-AF65-F5344CB8AC3E}">
        <p14:creationId xmlns:p14="http://schemas.microsoft.com/office/powerpoint/2010/main" val="4233320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1BF26-7DB2-F623-499A-0038DD0EF4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6183BF4-C1E0-1760-DE69-A12B175F4850}"/>
              </a:ext>
            </a:extLst>
          </p:cNvPr>
          <p:cNvSpPr>
            <a:spLocks noGrp="1"/>
          </p:cNvSpPr>
          <p:nvPr>
            <p:ph type="title"/>
          </p:nvPr>
        </p:nvSpPr>
        <p:spPr/>
        <p:txBody>
          <a:bodyPr/>
          <a:lstStyle/>
          <a:p>
            <a:r>
              <a:rPr kumimoji="1" lang="ja-JP" altLang="en-US"/>
              <a:t>実験結果２：履歴依存群</a:t>
            </a:r>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0F1DA279-7D20-7198-F223-AE3D21745D9F}"/>
                  </a:ext>
                </a:extLst>
              </p:cNvPr>
              <p:cNvGraphicFramePr>
                <a:graphicFrameLocks noGrp="1"/>
              </p:cNvGraphicFramePr>
              <p:nvPr>
                <p:ph idx="1"/>
                <p:extLst>
                  <p:ext uri="{D42A27DB-BD31-4B8C-83A1-F6EECF244321}">
                    <p14:modId xmlns:p14="http://schemas.microsoft.com/office/powerpoint/2010/main" val="205803624"/>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2,751</a:t>
                          </a:r>
                          <a:endParaRPr kumimoji="1" lang="ja-JP" altLang="en-US" sz="1600"/>
                        </a:p>
                      </a:txBody>
                      <a:tcPr anchor="ctr"/>
                    </a:tc>
                    <a:tc>
                      <a:txBody>
                        <a:bodyPr/>
                        <a:lstStyle/>
                        <a:p>
                          <a:pPr algn="r"/>
                          <a:r>
                            <a:rPr kumimoji="1" lang="en-US" altLang="ja-JP" sz="1600" dirty="0"/>
                            <a:t>867.44</a:t>
                          </a:r>
                          <a:endParaRPr kumimoji="1" lang="ja-JP" altLang="en-US" sz="1600"/>
                        </a:p>
                      </a:txBody>
                      <a:tcPr anchor="ctr"/>
                    </a:tc>
                    <a:tc>
                      <a:txBody>
                        <a:bodyPr/>
                        <a:lstStyle/>
                        <a:p>
                          <a:pPr algn="r"/>
                          <a:r>
                            <a:rPr kumimoji="1" lang="en-US" altLang="ja-JP" sz="1600" dirty="0"/>
                            <a:t>5,269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851.43</a:t>
                          </a:r>
                          <a:endParaRPr kumimoji="1" lang="ja-JP" altLang="en-US" sz="1600"/>
                        </a:p>
                      </a:txBody>
                      <a:tcPr anchor="ctr"/>
                    </a:tc>
                    <a:tc>
                      <a:txBody>
                        <a:bodyPr/>
                        <a:lstStyle/>
                        <a:p>
                          <a:pPr algn="r"/>
                          <a:r>
                            <a:rPr kumimoji="1" lang="en-US" altLang="ja-JP" sz="1600" dirty="0"/>
                            <a:t>4,775</a:t>
                          </a:r>
                          <a:endParaRPr kumimoji="1" lang="ja-JP" altLang="en-US" sz="1600"/>
                        </a:p>
                      </a:txBody>
                      <a:tcPr anchor="ct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376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638.74</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1,387</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995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575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0F1DA279-7D20-7198-F223-AE3D21745D9F}"/>
                  </a:ext>
                </a:extLst>
              </p:cNvPr>
              <p:cNvGraphicFramePr>
                <a:graphicFrameLocks noGrp="1"/>
              </p:cNvGraphicFramePr>
              <p:nvPr>
                <p:ph idx="1"/>
                <p:extLst>
                  <p:ext uri="{D42A27DB-BD31-4B8C-83A1-F6EECF244321}">
                    <p14:modId xmlns:p14="http://schemas.microsoft.com/office/powerpoint/2010/main" val="205803624"/>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412" t="-100000" r="-98823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2368" t="-100000" r="-784211"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2368" t="-100000" r="-684211"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8684" t="-100000" r="-55789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8750" t="-100000" r="-4300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7955" t="-100000" r="-290909"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46053" t="-100000" r="-210526"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98750" t="-100000" r="-1000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1316" t="-100000" r="-5263" b="-603333"/>
                          </a:stretch>
                        </a:blipFill>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2,751</a:t>
                          </a:r>
                          <a:endParaRPr kumimoji="1" lang="ja-JP" altLang="en-US" sz="1600"/>
                        </a:p>
                      </a:txBody>
                      <a:tcPr anchor="ctr"/>
                    </a:tc>
                    <a:tc>
                      <a:txBody>
                        <a:bodyPr/>
                        <a:lstStyle/>
                        <a:p>
                          <a:pPr algn="r"/>
                          <a:r>
                            <a:rPr kumimoji="1" lang="en-US" altLang="ja-JP" sz="1600" dirty="0"/>
                            <a:t>867.44</a:t>
                          </a:r>
                          <a:endParaRPr kumimoji="1" lang="ja-JP" altLang="en-US" sz="1600"/>
                        </a:p>
                      </a:txBody>
                      <a:tcPr anchor="ctr"/>
                    </a:tc>
                    <a:tc>
                      <a:txBody>
                        <a:bodyPr/>
                        <a:lstStyle/>
                        <a:p>
                          <a:pPr algn="r"/>
                          <a:r>
                            <a:rPr kumimoji="1" lang="en-US" altLang="ja-JP" sz="1600" dirty="0"/>
                            <a:t>5,269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4,772</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2,549</a:t>
                          </a:r>
                          <a:endParaRPr kumimoji="1" lang="ja-JP" altLang="en-US" sz="1600"/>
                        </a:p>
                      </a:txBody>
                      <a:tcPr anchor="ctr"/>
                    </a:tc>
                    <a:tc>
                      <a:txBody>
                        <a:bodyPr/>
                        <a:lstStyle/>
                        <a:p>
                          <a:pPr algn="r"/>
                          <a:r>
                            <a:rPr kumimoji="1" lang="en-US" altLang="ja-JP" sz="1600" dirty="0"/>
                            <a:t>851.43</a:t>
                          </a:r>
                          <a:endParaRPr kumimoji="1" lang="ja-JP" altLang="en-US" sz="1600"/>
                        </a:p>
                      </a:txBody>
                      <a:tcPr anchor="ctr"/>
                    </a:tc>
                    <a:tc>
                      <a:txBody>
                        <a:bodyPr/>
                        <a:lstStyle/>
                        <a:p>
                          <a:pPr algn="r"/>
                          <a:r>
                            <a:rPr kumimoji="1" lang="en-US" altLang="ja-JP" sz="1600" dirty="0"/>
                            <a:t>4,775</a:t>
                          </a:r>
                          <a:endParaRPr kumimoji="1" lang="ja-JP" altLang="en-US" sz="1600"/>
                        </a:p>
                      </a:txBody>
                      <a:tcPr anchor="ct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376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638.74</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1,387</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2,408</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702.80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1,018</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995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575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Fallback>
      </mc:AlternateContent>
      <p:sp>
        <p:nvSpPr>
          <p:cNvPr id="4" name="テキスト プレースホルダー 3">
            <a:extLst>
              <a:ext uri="{FF2B5EF4-FFF2-40B4-BE49-F238E27FC236}">
                <a16:creationId xmlns:a16="http://schemas.microsoft.com/office/drawing/2014/main" id="{2D70351E-F940-BF59-E1D9-F8BFEB6F2C4C}"/>
              </a:ext>
            </a:extLst>
          </p:cNvPr>
          <p:cNvSpPr>
            <a:spLocks noGrp="1"/>
          </p:cNvSpPr>
          <p:nvPr>
            <p:ph type="body" sz="quarter" idx="11"/>
          </p:nvPr>
        </p:nvSpPr>
        <p:spPr/>
        <p:txBody>
          <a:bodyPr>
            <a:normAutofit fontScale="92500" lnSpcReduction="20000"/>
          </a:bodyPr>
          <a:lstStyle/>
          <a:p>
            <a:r>
              <a:rPr kumimoji="1" lang="ja-JP" altLang="en-US"/>
              <a:t>評価</a:t>
            </a:r>
          </a:p>
        </p:txBody>
      </p:sp>
      <p:sp>
        <p:nvSpPr>
          <p:cNvPr id="6" name="円弧 5">
            <a:extLst>
              <a:ext uri="{FF2B5EF4-FFF2-40B4-BE49-F238E27FC236}">
                <a16:creationId xmlns:a16="http://schemas.microsoft.com/office/drawing/2014/main" id="{229A0A67-1185-630C-88AC-247F7C83D54D}"/>
              </a:ext>
            </a:extLst>
          </p:cNvPr>
          <p:cNvSpPr/>
          <p:nvPr/>
        </p:nvSpPr>
        <p:spPr>
          <a:xfrm flipH="1">
            <a:off x="2339200" y="4258750"/>
            <a:ext cx="7968344"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角丸四角形 6">
            <a:extLst>
              <a:ext uri="{FF2B5EF4-FFF2-40B4-BE49-F238E27FC236}">
                <a16:creationId xmlns:a16="http://schemas.microsoft.com/office/drawing/2014/main" id="{07E9642D-04E3-5BF1-8D4F-4AC2658B8FB1}"/>
              </a:ext>
            </a:extLst>
          </p:cNvPr>
          <p:cNvSpPr/>
          <p:nvPr/>
        </p:nvSpPr>
        <p:spPr>
          <a:xfrm>
            <a:off x="5723499" y="4008378"/>
            <a:ext cx="1199745"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約</a:t>
            </a:r>
            <a:r>
              <a:rPr lang="en-US" altLang="ja-JP" dirty="0">
                <a:solidFill>
                  <a:schemeClr val="tx1"/>
                </a:solidFill>
              </a:rPr>
              <a:t>1/20</a:t>
            </a:r>
            <a:r>
              <a:rPr kumimoji="1" lang="ja-JP" altLang="en-US">
                <a:solidFill>
                  <a:schemeClr val="tx1"/>
                </a:solidFill>
              </a:rPr>
              <a:t>倍</a:t>
            </a:r>
          </a:p>
        </p:txBody>
      </p:sp>
      <p:sp>
        <p:nvSpPr>
          <p:cNvPr id="8" name="角丸四角形吹き出し 7">
            <a:extLst>
              <a:ext uri="{FF2B5EF4-FFF2-40B4-BE49-F238E27FC236}">
                <a16:creationId xmlns:a16="http://schemas.microsoft.com/office/drawing/2014/main" id="{3A9547A0-818C-7845-7883-901D493E041C}"/>
              </a:ext>
            </a:extLst>
          </p:cNvPr>
          <p:cNvSpPr/>
          <p:nvPr/>
        </p:nvSpPr>
        <p:spPr>
          <a:xfrm>
            <a:off x="5216295" y="2527232"/>
            <a:ext cx="3866745" cy="1217237"/>
          </a:xfrm>
          <a:prstGeom prst="wedgeRoundRectCallou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探索履歴を考慮する</a:t>
            </a:r>
            <a:r>
              <a:rPr kumimoji="1" lang="en-US" altLang="ja-JP" dirty="0">
                <a:solidFill>
                  <a:schemeClr val="tx1"/>
                </a:solidFill>
              </a:rPr>
              <a:t>RA</a:t>
            </a:r>
            <a:r>
              <a:rPr kumimoji="1" lang="ja-JP" altLang="en-US">
                <a:solidFill>
                  <a:schemeClr val="tx1"/>
                </a:solidFill>
              </a:rPr>
              <a:t>の方が有効</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8C806248-449E-6833-DAA1-E9D7DBA71352}"/>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9" name="テキスト ボックス 8">
                <a:extLst>
                  <a:ext uri="{FF2B5EF4-FFF2-40B4-BE49-F238E27FC236}">
                    <a16:creationId xmlns:a16="http://schemas.microsoft.com/office/drawing/2014/main" id="{8C806248-449E-6833-DAA1-E9D7DBA71352}"/>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964295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D4FF8-EE5E-E5A7-0BAA-BD3736DD62E0}"/>
              </a:ext>
            </a:extLst>
          </p:cNvPr>
          <p:cNvSpPr>
            <a:spLocks noGrp="1"/>
          </p:cNvSpPr>
          <p:nvPr>
            <p:ph type="title"/>
          </p:nvPr>
        </p:nvSpPr>
        <p:spPr/>
        <p:txBody>
          <a:bodyPr/>
          <a:lstStyle/>
          <a:p>
            <a:r>
              <a:rPr kumimoji="1" lang="ja-JP" altLang="en-US"/>
              <a:t>リサーチクエスチョンへの回答</a:t>
            </a:r>
          </a:p>
        </p:txBody>
      </p:sp>
      <p:sp>
        <p:nvSpPr>
          <p:cNvPr id="3" name="コンテンツ プレースホルダー 2">
            <a:extLst>
              <a:ext uri="{FF2B5EF4-FFF2-40B4-BE49-F238E27FC236}">
                <a16:creationId xmlns:a16="http://schemas.microsoft.com/office/drawing/2014/main" id="{74E8DF0A-5DA3-B52D-862C-BEAACE87C281}"/>
              </a:ext>
            </a:extLst>
          </p:cNvPr>
          <p:cNvSpPr>
            <a:spLocks noGrp="1"/>
          </p:cNvSpPr>
          <p:nvPr>
            <p:ph idx="1"/>
          </p:nvPr>
        </p:nvSpPr>
        <p:spPr/>
        <p:txBody>
          <a:bodyPr>
            <a:normAutofit fontScale="92500" lnSpcReduction="20000"/>
          </a:bodyPr>
          <a:lstStyle/>
          <a:p>
            <a:pPr marL="514350" indent="-514350">
              <a:buFont typeface="+mj-lt"/>
              <a:buAutoNum type="arabicPeriod"/>
            </a:pPr>
            <a:r>
              <a:rPr kumimoji="1" lang="ja-JP" altLang="en-US"/>
              <a:t>探索効率の改善</a:t>
            </a:r>
            <a:br>
              <a:rPr kumimoji="1" lang="en-US" altLang="ja-JP" dirty="0"/>
            </a:br>
            <a:r>
              <a:rPr kumimoji="1" lang="ja-JP" altLang="en-US" b="0"/>
              <a:t>高</a:t>
            </a:r>
            <a:r>
              <a:rPr kumimoji="1" lang="en-US" altLang="ja-JP" b="0" dirty="0"/>
              <a:t>PMA</a:t>
            </a:r>
            <a:r>
              <a:rPr kumimoji="1" lang="ja-JP" altLang="en-US" b="0"/>
              <a:t>密度群：</a:t>
            </a:r>
            <a:r>
              <a:rPr kumimoji="1" lang="en-US" altLang="ja-JP" b="0" dirty="0"/>
              <a:t>PMA</a:t>
            </a:r>
            <a:r>
              <a:rPr kumimoji="1" lang="ja-JP" altLang="en-US" b="0"/>
              <a:t>誘導が機能し、大幅な削減に成功</a:t>
            </a:r>
            <a:br>
              <a:rPr kumimoji="1" lang="en-US" altLang="ja-JP" b="0" dirty="0"/>
            </a:br>
            <a:r>
              <a:rPr kumimoji="1" lang="ja-JP" altLang="en-US" b="0"/>
              <a:t>履歴依存群：</a:t>
            </a:r>
            <a:r>
              <a:rPr kumimoji="1" lang="en-US" altLang="ja-JP" b="0" dirty="0"/>
              <a:t>LRA</a:t>
            </a:r>
            <a:r>
              <a:rPr kumimoji="1" lang="ja-JP" altLang="en-US" b="0"/>
              <a:t>は構造的制約が緩く、</a:t>
            </a:r>
            <a:r>
              <a:rPr kumimoji="1" lang="en-US" altLang="ja-JP" b="0" dirty="0"/>
              <a:t>RA</a:t>
            </a:r>
            <a:r>
              <a:rPr kumimoji="1" lang="ja-JP" altLang="en-US" b="0"/>
              <a:t>の方が有効</a:t>
            </a:r>
            <a:endParaRPr kumimoji="1" lang="en-US" altLang="ja-JP" b="0" dirty="0"/>
          </a:p>
          <a:p>
            <a:pPr marL="514350" indent="-514350">
              <a:buFont typeface="+mj-lt"/>
              <a:buAutoNum type="arabicPeriod"/>
            </a:pPr>
            <a:r>
              <a:rPr lang="ja-JP" altLang="en-US"/>
              <a:t>探索コストの削減</a:t>
            </a:r>
            <a:br>
              <a:rPr lang="en-US" altLang="ja-JP" dirty="0"/>
            </a:br>
            <a:r>
              <a:rPr lang="ja-JP" altLang="en-US" b="0"/>
              <a:t>高</a:t>
            </a:r>
            <a:r>
              <a:rPr lang="en-US" altLang="ja-JP" b="0" dirty="0"/>
              <a:t>PMA</a:t>
            </a:r>
            <a:r>
              <a:rPr lang="ja-JP" altLang="en-US" b="0"/>
              <a:t>密度群：探索空間の縮小により、メモリ・時間共に減少</a:t>
            </a:r>
            <a:br>
              <a:rPr lang="en-US" altLang="ja-JP" b="0" dirty="0"/>
            </a:br>
            <a:r>
              <a:rPr lang="ja-JP" altLang="en-US" b="0"/>
              <a:t>履歴依存群：探索状態数の増加に伴い、</a:t>
            </a:r>
            <a:r>
              <a:rPr lang="en-US" altLang="ja-JP" b="0" dirty="0"/>
              <a:t>RA</a:t>
            </a:r>
            <a:r>
              <a:rPr lang="ja-JP" altLang="en-US" b="0"/>
              <a:t>よりもコストが増加</a:t>
            </a:r>
            <a:endParaRPr lang="en-US" altLang="ja-JP" dirty="0"/>
          </a:p>
          <a:p>
            <a:pPr marL="514350" indent="-514350">
              <a:buFont typeface="+mj-lt"/>
              <a:buAutoNum type="arabicPeriod"/>
            </a:pPr>
            <a:r>
              <a:rPr lang="ja-JP" altLang="en-US"/>
              <a:t>規模拡大に対する耐性</a:t>
            </a:r>
            <a:br>
              <a:rPr lang="en-US" altLang="ja-JP" dirty="0"/>
            </a:br>
            <a:r>
              <a:rPr lang="ja-JP" altLang="en-US" b="0"/>
              <a:t>高</a:t>
            </a:r>
            <a:r>
              <a:rPr lang="en-US" altLang="ja-JP" b="0" dirty="0"/>
              <a:t>PMA</a:t>
            </a:r>
            <a:r>
              <a:rPr lang="ja-JP" altLang="en-US" b="0"/>
              <a:t>密度群：</a:t>
            </a:r>
            <a:r>
              <a:rPr lang="en-US" altLang="ja-JP" b="0" dirty="0"/>
              <a:t>RA</a:t>
            </a:r>
            <a:r>
              <a:rPr lang="ja-JP" altLang="en-US" b="0"/>
              <a:t>がタイムアウトする問題でも安定</a:t>
            </a:r>
            <a:br>
              <a:rPr lang="en-US" altLang="ja-JP" b="0" dirty="0"/>
            </a:br>
            <a:r>
              <a:rPr lang="ja-JP" altLang="en-US" b="0"/>
              <a:t>履歴依存群：探索履歴が有効な場合、</a:t>
            </a:r>
            <a:r>
              <a:rPr lang="en-US" altLang="ja-JP" b="0" dirty="0"/>
              <a:t>RA</a:t>
            </a:r>
            <a:r>
              <a:rPr lang="ja-JP" altLang="en-US" b="0"/>
              <a:t>の方が高い耐性</a:t>
            </a:r>
            <a:endParaRPr lang="en-US" altLang="ja-JP" b="0" dirty="0"/>
          </a:p>
          <a:p>
            <a:pPr marL="0" indent="0">
              <a:buNone/>
            </a:pPr>
            <a:r>
              <a:rPr lang="ja-JP" altLang="en-US"/>
              <a:t>➡︎</a:t>
            </a:r>
            <a:r>
              <a:rPr lang="en-US" altLang="ja-JP" dirty="0"/>
              <a:t> </a:t>
            </a:r>
            <a:r>
              <a:rPr lang="ja-JP" altLang="en-US"/>
              <a:t>提案手法は構造的なボトルネックを持つ問題に対して特異的に有効</a:t>
            </a:r>
            <a:endParaRPr lang="en-US" altLang="ja-JP" dirty="0"/>
          </a:p>
        </p:txBody>
      </p:sp>
      <p:sp>
        <p:nvSpPr>
          <p:cNvPr id="4" name="テキスト プレースホルダー 3">
            <a:extLst>
              <a:ext uri="{FF2B5EF4-FFF2-40B4-BE49-F238E27FC236}">
                <a16:creationId xmlns:a16="http://schemas.microsoft.com/office/drawing/2014/main" id="{55A604B0-1558-3725-5840-90D382E3127D}"/>
              </a:ext>
            </a:extLst>
          </p:cNvPr>
          <p:cNvSpPr>
            <a:spLocks noGrp="1"/>
          </p:cNvSpPr>
          <p:nvPr>
            <p:ph type="body" sz="quarter" idx="11"/>
          </p:nvPr>
        </p:nvSpPr>
        <p:spPr/>
        <p:txBody>
          <a:bodyPr>
            <a:normAutofit fontScale="92500" lnSpcReduction="20000"/>
          </a:bodyPr>
          <a:lstStyle/>
          <a:p>
            <a:r>
              <a:rPr kumimoji="1" lang="ja-JP" altLang="en-US"/>
              <a:t>評価</a:t>
            </a:r>
          </a:p>
        </p:txBody>
      </p:sp>
    </p:spTree>
    <p:extLst>
      <p:ext uri="{BB962C8B-B14F-4D97-AF65-F5344CB8AC3E}">
        <p14:creationId xmlns:p14="http://schemas.microsoft.com/office/powerpoint/2010/main" val="1781041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4B000-1B61-2052-6400-DE381CFEF726}"/>
              </a:ext>
            </a:extLst>
          </p:cNvPr>
          <p:cNvSpPr>
            <a:spLocks noGrp="1"/>
          </p:cNvSpPr>
          <p:nvPr>
            <p:ph type="title"/>
          </p:nvPr>
        </p:nvSpPr>
        <p:spPr/>
        <p:txBody>
          <a:bodyPr/>
          <a:lstStyle/>
          <a:p>
            <a:r>
              <a:rPr kumimoji="1" lang="en-US" altLang="ja-JP" dirty="0"/>
              <a:t>Landmark Ready Abstraction</a:t>
            </a:r>
            <a:r>
              <a:rPr kumimoji="1" lang="ja-JP" altLang="en-US"/>
              <a:t>が有効な場面</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683B9B4-2167-ECE1-C797-1B87E138E7D8}"/>
                  </a:ext>
                </a:extLst>
              </p:cNvPr>
              <p:cNvSpPr>
                <a:spLocks noGrp="1"/>
              </p:cNvSpPr>
              <p:nvPr>
                <p:ph idx="1"/>
              </p:nvPr>
            </p:nvSpPr>
            <p:spPr/>
            <p:txBody>
              <a:bodyPr>
                <a:normAutofit fontScale="92500"/>
              </a:bodyPr>
              <a:lstStyle/>
              <a:p>
                <a:pPr marL="0" indent="0">
                  <a:buNone/>
                </a:pPr>
                <a:r>
                  <a:rPr kumimoji="1" lang="ja-JP" altLang="en-US"/>
                  <a:t>実験の結果より、全アクションに対する</a:t>
                </a:r>
                <a:r>
                  <a:rPr kumimoji="1" lang="en-US" altLang="ja-JP" dirty="0"/>
                  <a:t>PMA</a:t>
                </a:r>
                <a:r>
                  <a:rPr kumimoji="1" lang="ja-JP" altLang="en-US"/>
                  <a:t>の占有率</a:t>
                </a:r>
                <a:r>
                  <a:rPr kumimoji="1" lang="en-US" altLang="ja-JP" dirty="0"/>
                  <a:t> </a:t>
                </a:r>
                <a14:m>
                  <m:oMath xmlns:m="http://schemas.openxmlformats.org/officeDocument/2006/math">
                    <m:r>
                      <a:rPr kumimoji="1" lang="ja-JP" altLang="en-US" i="1" smtClean="0">
                        <a:latin typeface="Cambria Math" panose="02040503050406030204" pitchFamily="18" charset="0"/>
                      </a:rPr>
                      <m:t>𝝆</m:t>
                    </m:r>
                  </m:oMath>
                </a14:m>
                <a:r>
                  <a:rPr kumimoji="1" lang="en-US" altLang="ja-JP" dirty="0"/>
                  <a:t> </a:t>
                </a:r>
                <a:r>
                  <a:rPr kumimoji="1" lang="ja-JP" altLang="en-US"/>
                  <a:t>が、最適な手法を選択する指標となり得ることが示唆された</a:t>
                </a:r>
                <a:endParaRPr kumimoji="1" lang="en-US" altLang="ja-JP" dirty="0"/>
              </a:p>
              <a:p>
                <a14:m>
                  <m:oMath xmlns:m="http://schemas.openxmlformats.org/officeDocument/2006/math">
                    <m:r>
                      <a:rPr lang="ja-JP" altLang="en-US" i="1" smtClean="0">
                        <a:latin typeface="Cambria Math" panose="02040503050406030204" pitchFamily="18" charset="0"/>
                      </a:rPr>
                      <m:t>𝝆</m:t>
                    </m:r>
                  </m:oMath>
                </a14:m>
                <a:r>
                  <a:rPr kumimoji="1" lang="en-US" altLang="ja-JP" dirty="0"/>
                  <a:t> </a:t>
                </a:r>
                <a:r>
                  <a:rPr kumimoji="1" lang="ja-JP" altLang="en-US"/>
                  <a:t>が</a:t>
                </a:r>
                <a:r>
                  <a:rPr kumimoji="1" lang="en-US" altLang="ja-JP" dirty="0"/>
                  <a:t>20%</a:t>
                </a:r>
                <a:r>
                  <a:rPr kumimoji="1" lang="ja-JP" altLang="en-US"/>
                  <a:t>以上の場合</a:t>
                </a:r>
                <a:endParaRPr kumimoji="1" lang="en-US" altLang="ja-JP" dirty="0"/>
              </a:p>
              <a:p>
                <a:pPr marL="457200" lvl="1" indent="0">
                  <a:buNone/>
                </a:pPr>
                <a:r>
                  <a:rPr kumimoji="1" lang="ja-JP" altLang="en-US"/>
                  <a:t>ステム内に構造的なボトルネックが多く、</a:t>
                </a:r>
                <a:r>
                  <a:rPr kumimoji="1" lang="en-US" altLang="ja-JP" dirty="0"/>
                  <a:t>LRA</a:t>
                </a:r>
                <a:r>
                  <a:rPr kumimoji="1" lang="ja-JP" altLang="en-US"/>
                  <a:t>が支配的な性能を示した</a:t>
                </a:r>
                <a:br>
                  <a:rPr kumimoji="1" lang="en-US" altLang="ja-JP" dirty="0"/>
                </a:br>
                <a:r>
                  <a:rPr kumimoji="1" lang="ja-JP" altLang="en-US"/>
                  <a:t>この場合は</a:t>
                </a:r>
                <a:r>
                  <a:rPr kumimoji="1" lang="en-US" altLang="ja-JP" dirty="0"/>
                  <a:t>LRA</a:t>
                </a:r>
                <a:r>
                  <a:rPr kumimoji="1" lang="ja-JP" altLang="en-US"/>
                  <a:t>の適用が有効であると考えられる</a:t>
                </a:r>
                <a:endParaRPr kumimoji="1" lang="en-US" altLang="ja-JP" dirty="0"/>
              </a:p>
              <a:p>
                <a14:m>
                  <m:oMath xmlns:m="http://schemas.openxmlformats.org/officeDocument/2006/math">
                    <m:r>
                      <a:rPr lang="ja-JP" altLang="en-US" i="1">
                        <a:latin typeface="Cambria Math" panose="02040503050406030204" pitchFamily="18" charset="0"/>
                      </a:rPr>
                      <m:t>𝝆</m:t>
                    </m:r>
                  </m:oMath>
                </a14:m>
                <a:r>
                  <a:rPr lang="en-US" altLang="ja-JP" dirty="0"/>
                  <a:t> </a:t>
                </a:r>
                <a:r>
                  <a:rPr lang="ja-JP" altLang="en-US"/>
                  <a:t>が</a:t>
                </a:r>
                <a:r>
                  <a:rPr lang="en-US" altLang="ja-JP" dirty="0"/>
                  <a:t>20%</a:t>
                </a:r>
                <a:r>
                  <a:rPr lang="ja-JP" altLang="en-US"/>
                  <a:t>未満の場合</a:t>
                </a:r>
                <a:endParaRPr lang="en-US" altLang="ja-JP" dirty="0"/>
              </a:p>
              <a:p>
                <a:pPr marL="457200" lvl="1" indent="0">
                  <a:buNone/>
                </a:pPr>
                <a:r>
                  <a:rPr lang="ja-JP" altLang="en-US"/>
                  <a:t>構造的な制約が緩いため、探索履歴を利用する</a:t>
                </a:r>
                <a:r>
                  <a:rPr lang="en-US" altLang="ja-JP" dirty="0"/>
                  <a:t>RA</a:t>
                </a:r>
                <a:r>
                  <a:rPr lang="ja-JP" altLang="en-US"/>
                  <a:t>が有効に機能する傾向が見られた</a:t>
                </a:r>
                <a:endParaRPr lang="en-US" altLang="ja-JP" dirty="0"/>
              </a:p>
              <a:p>
                <a:pPr marL="0" indent="0">
                  <a:buNone/>
                </a:pPr>
                <a:r>
                  <a:rPr lang="ja-JP" altLang="en-US"/>
                  <a:t>➡︎事前の静的解析により</a:t>
                </a:r>
                <a:r>
                  <a:rPr lang="en-US" altLang="ja-JP" dirty="0"/>
                  <a:t> </a:t>
                </a:r>
                <a14:m>
                  <m:oMath xmlns:m="http://schemas.openxmlformats.org/officeDocument/2006/math">
                    <m:r>
                      <a:rPr lang="ja-JP" altLang="en-US" i="1">
                        <a:latin typeface="Cambria Math" panose="02040503050406030204" pitchFamily="18" charset="0"/>
                      </a:rPr>
                      <m:t>𝝆</m:t>
                    </m:r>
                  </m:oMath>
                </a14:m>
                <a:r>
                  <a:rPr lang="en-US" altLang="ja-JP" dirty="0"/>
                  <a:t> </a:t>
                </a:r>
                <a:r>
                  <a:rPr lang="ja-JP" altLang="en-US"/>
                  <a:t>を算出し、システムの特性に応じて適切なアルゴリズムを選択する運用が有効であると推察される</a:t>
                </a:r>
                <a:endParaRPr lang="en-US" altLang="ja-JP" dirty="0"/>
              </a:p>
            </p:txBody>
          </p:sp>
        </mc:Choice>
        <mc:Fallback xmlns="">
          <p:sp>
            <p:nvSpPr>
              <p:cNvPr id="3" name="コンテンツ プレースホルダー 2">
                <a:extLst>
                  <a:ext uri="{FF2B5EF4-FFF2-40B4-BE49-F238E27FC236}">
                    <a16:creationId xmlns:a16="http://schemas.microsoft.com/office/drawing/2014/main" id="{7683B9B4-2167-ECE1-C797-1B87E138E7D8}"/>
                  </a:ext>
                </a:extLst>
              </p:cNvPr>
              <p:cNvSpPr>
                <a:spLocks noGrp="1" noRot="1" noChangeAspect="1" noMove="1" noResize="1" noEditPoints="1" noAdjustHandles="1" noChangeArrowheads="1" noChangeShapeType="1" noTextEdit="1"/>
              </p:cNvSpPr>
              <p:nvPr>
                <p:ph idx="1"/>
              </p:nvPr>
            </p:nvSpPr>
            <p:spPr>
              <a:blipFill>
                <a:blip r:embed="rId3"/>
                <a:stretch>
                  <a:fillRect l="-1029" t="-554" r="-343" b="-1108"/>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261383A8-06C7-03E1-B4B4-A0BC5A0CED41}"/>
              </a:ext>
            </a:extLst>
          </p:cNvPr>
          <p:cNvSpPr>
            <a:spLocks noGrp="1"/>
          </p:cNvSpPr>
          <p:nvPr>
            <p:ph type="body" sz="quarter" idx="11"/>
          </p:nvPr>
        </p:nvSpPr>
        <p:spPr/>
        <p:txBody>
          <a:bodyPr>
            <a:normAutofit fontScale="92500" lnSpcReduction="20000"/>
          </a:bodyPr>
          <a:lstStyle/>
          <a:p>
            <a:r>
              <a:rPr lang="ja-JP" altLang="en-US"/>
              <a:t>結論</a:t>
            </a:r>
            <a:endParaRPr kumimoji="1" lang="ja-JP" altLang="en-US"/>
          </a:p>
        </p:txBody>
      </p:sp>
    </p:spTree>
    <p:extLst>
      <p:ext uri="{BB962C8B-B14F-4D97-AF65-F5344CB8AC3E}">
        <p14:creationId xmlns:p14="http://schemas.microsoft.com/office/powerpoint/2010/main" val="261492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35E8D3-8D96-D0C5-ACD4-1C6FE6D908C9}"/>
              </a:ext>
            </a:extLst>
          </p:cNvPr>
          <p:cNvSpPr>
            <a:spLocks noGrp="1"/>
          </p:cNvSpPr>
          <p:nvPr>
            <p:ph type="title"/>
          </p:nvPr>
        </p:nvSpPr>
        <p:spPr/>
        <p:txBody>
          <a:bodyPr/>
          <a:lstStyle/>
          <a:p>
            <a:r>
              <a:rPr kumimoji="1" lang="en-US" altLang="ja-JP" dirty="0"/>
              <a:t>Discrete Event System</a:t>
            </a:r>
            <a:r>
              <a:rPr kumimoji="1" lang="ja-JP" altLang="en-US"/>
              <a:t>のアクション</a:t>
            </a:r>
          </a:p>
        </p:txBody>
      </p:sp>
      <p:sp>
        <p:nvSpPr>
          <p:cNvPr id="3" name="コンテンツ プレースホルダー 2">
            <a:extLst>
              <a:ext uri="{FF2B5EF4-FFF2-40B4-BE49-F238E27FC236}">
                <a16:creationId xmlns:a16="http://schemas.microsoft.com/office/drawing/2014/main" id="{6850C8E5-C269-0FFD-05F4-31ACF6C96BE9}"/>
              </a:ext>
            </a:extLst>
          </p:cNvPr>
          <p:cNvSpPr>
            <a:spLocks noGrp="1"/>
          </p:cNvSpPr>
          <p:nvPr>
            <p:ph idx="1"/>
          </p:nvPr>
        </p:nvSpPr>
        <p:spPr/>
        <p:txBody>
          <a:bodyPr/>
          <a:lstStyle/>
          <a:p>
            <a:pPr marL="0" indent="0">
              <a:buNone/>
            </a:pPr>
            <a:r>
              <a:rPr kumimoji="1" lang="ja-JP" altLang="en-US"/>
              <a:t>制御可能性</a:t>
            </a:r>
            <a:endParaRPr kumimoji="1" lang="en-US" altLang="ja-JP" dirty="0"/>
          </a:p>
          <a:p>
            <a:pPr lvl="1">
              <a:buClr>
                <a:schemeClr val="accent1"/>
              </a:buClr>
            </a:pPr>
            <a:r>
              <a:rPr kumimoji="1" lang="en-US" altLang="ja-JP" dirty="0">
                <a:solidFill>
                  <a:schemeClr val="tx1"/>
                </a:solidFill>
              </a:rPr>
              <a:t>Controllable</a:t>
            </a:r>
            <a:r>
              <a:rPr kumimoji="1" lang="ja-JP" altLang="en-US">
                <a:solidFill>
                  <a:schemeClr val="tx1"/>
                </a:solidFill>
              </a:rPr>
              <a:t>アクション：システムが選択可能なアクション</a:t>
            </a:r>
            <a:endParaRPr kumimoji="1" lang="en-US" altLang="ja-JP" dirty="0">
              <a:solidFill>
                <a:schemeClr val="tx1"/>
              </a:solidFill>
            </a:endParaRPr>
          </a:p>
          <a:p>
            <a:pPr lvl="1">
              <a:buClr>
                <a:schemeClr val="accent1"/>
              </a:buClr>
            </a:pPr>
            <a:r>
              <a:rPr lang="en-US" altLang="ja-JP" dirty="0">
                <a:solidFill>
                  <a:schemeClr val="tx1"/>
                </a:solidFill>
              </a:rPr>
              <a:t>Uncontrollable</a:t>
            </a:r>
            <a:r>
              <a:rPr lang="ja-JP" altLang="en-US">
                <a:solidFill>
                  <a:schemeClr val="tx1"/>
                </a:solidFill>
              </a:rPr>
              <a:t>アクション：システムが干渉できないアクション</a:t>
            </a:r>
            <a:endParaRPr lang="en-US" altLang="ja-JP" dirty="0">
              <a:solidFill>
                <a:schemeClr val="tx1"/>
              </a:solidFill>
            </a:endParaRPr>
          </a:p>
          <a:p>
            <a:pPr marL="0" indent="0">
              <a:buNone/>
            </a:pPr>
            <a:r>
              <a:rPr lang="ja-JP" altLang="en-US"/>
              <a:t>目標</a:t>
            </a:r>
            <a:endParaRPr lang="en-US" altLang="ja-JP" dirty="0"/>
          </a:p>
          <a:p>
            <a:pPr lvl="1">
              <a:buClr>
                <a:schemeClr val="accent1"/>
              </a:buClr>
            </a:pPr>
            <a:r>
              <a:rPr kumimoji="1" lang="en-US" altLang="ja-JP" dirty="0">
                <a:solidFill>
                  <a:schemeClr val="tx1"/>
                </a:solidFill>
              </a:rPr>
              <a:t>Marking</a:t>
            </a:r>
            <a:r>
              <a:rPr kumimoji="1" lang="ja-JP" altLang="en-US">
                <a:solidFill>
                  <a:schemeClr val="tx1"/>
                </a:solidFill>
              </a:rPr>
              <a:t>アクション：システムの達成したい目標アクション</a:t>
            </a:r>
          </a:p>
        </p:txBody>
      </p:sp>
      <p:sp>
        <p:nvSpPr>
          <p:cNvPr id="4" name="テキスト プレースホルダー 3">
            <a:extLst>
              <a:ext uri="{FF2B5EF4-FFF2-40B4-BE49-F238E27FC236}">
                <a16:creationId xmlns:a16="http://schemas.microsoft.com/office/drawing/2014/main" id="{1C1DBCD4-6168-7E9F-0781-475D2AB142CA}"/>
              </a:ext>
            </a:extLst>
          </p:cNvPr>
          <p:cNvSpPr>
            <a:spLocks noGrp="1"/>
          </p:cNvSpPr>
          <p:nvPr>
            <p:ph type="body" sz="quarter" idx="11"/>
          </p:nvPr>
        </p:nvSpPr>
        <p:spPr/>
        <p:txBody>
          <a:bodyPr>
            <a:normAutofit fontScale="92500" lnSpcReduction="20000"/>
          </a:bodyPr>
          <a:lstStyle/>
          <a:p>
            <a:r>
              <a:rPr kumimoji="1" lang="ja-JP" altLang="en-US"/>
              <a:t>研究背景</a:t>
            </a:r>
          </a:p>
        </p:txBody>
      </p:sp>
      <p:grpSp>
        <p:nvGrpSpPr>
          <p:cNvPr id="5" name="グループ化 4">
            <a:extLst>
              <a:ext uri="{FF2B5EF4-FFF2-40B4-BE49-F238E27FC236}">
                <a16:creationId xmlns:a16="http://schemas.microsoft.com/office/drawing/2014/main" id="{6F693E02-2A06-6F17-6125-0BEFEAECF80F}"/>
              </a:ext>
            </a:extLst>
          </p:cNvPr>
          <p:cNvGrpSpPr/>
          <p:nvPr/>
        </p:nvGrpSpPr>
        <p:grpSpPr>
          <a:xfrm>
            <a:off x="1395343" y="4465053"/>
            <a:ext cx="9085861" cy="2083364"/>
            <a:chOff x="1071355" y="4142142"/>
            <a:chExt cx="9085861" cy="2083364"/>
          </a:xfrm>
        </p:grpSpPr>
        <p:sp>
          <p:nvSpPr>
            <p:cNvPr id="6" name="円/楕円 5">
              <a:extLst>
                <a:ext uri="{FF2B5EF4-FFF2-40B4-BE49-F238E27FC236}">
                  <a16:creationId xmlns:a16="http://schemas.microsoft.com/office/drawing/2014/main" id="{3442A130-11B0-6263-F646-515E25936A4A}"/>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7" name="円/楕円 6">
              <a:extLst>
                <a:ext uri="{FF2B5EF4-FFF2-40B4-BE49-F238E27FC236}">
                  <a16:creationId xmlns:a16="http://schemas.microsoft.com/office/drawing/2014/main" id="{ABC8B412-5014-0AC9-7E39-27DD50FF2252}"/>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8" name="円/楕円 7">
              <a:extLst>
                <a:ext uri="{FF2B5EF4-FFF2-40B4-BE49-F238E27FC236}">
                  <a16:creationId xmlns:a16="http://schemas.microsoft.com/office/drawing/2014/main" id="{088F2378-6237-BF9A-5C2A-A7F288D5E783}"/>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9" name="円/楕円 8">
              <a:extLst>
                <a:ext uri="{FF2B5EF4-FFF2-40B4-BE49-F238E27FC236}">
                  <a16:creationId xmlns:a16="http://schemas.microsoft.com/office/drawing/2014/main" id="{05FCC907-7987-7788-0468-CE2E1E57C49F}"/>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10" name="円/楕円 9">
              <a:extLst>
                <a:ext uri="{FF2B5EF4-FFF2-40B4-BE49-F238E27FC236}">
                  <a16:creationId xmlns:a16="http://schemas.microsoft.com/office/drawing/2014/main" id="{37ED6332-3929-E9D6-99DB-FE840A9C6BD6}"/>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11" name="円/楕円 10">
              <a:extLst>
                <a:ext uri="{FF2B5EF4-FFF2-40B4-BE49-F238E27FC236}">
                  <a16:creationId xmlns:a16="http://schemas.microsoft.com/office/drawing/2014/main" id="{BD7C83C6-F577-A9BA-419B-403850538B57}"/>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12" name="円/楕円 11">
              <a:extLst>
                <a:ext uri="{FF2B5EF4-FFF2-40B4-BE49-F238E27FC236}">
                  <a16:creationId xmlns:a16="http://schemas.microsoft.com/office/drawing/2014/main" id="{775D73CC-6050-0CA9-24BE-628C0A89B8B4}"/>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13" name="円/楕円 12">
              <a:extLst>
                <a:ext uri="{FF2B5EF4-FFF2-40B4-BE49-F238E27FC236}">
                  <a16:creationId xmlns:a16="http://schemas.microsoft.com/office/drawing/2014/main" id="{E42E612A-6208-7DAD-E77F-2D9D7EDA4FE8}"/>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14" name="直線矢印コネクタ 13">
              <a:extLst>
                <a:ext uri="{FF2B5EF4-FFF2-40B4-BE49-F238E27FC236}">
                  <a16:creationId xmlns:a16="http://schemas.microsoft.com/office/drawing/2014/main" id="{1FE85B25-3511-AB5E-0C13-290C5269B4FA}"/>
                </a:ext>
              </a:extLst>
            </p:cNvPr>
            <p:cNvCxnSpPr>
              <a:stCxn id="6" idx="6"/>
              <a:endCxn id="7"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5" name="直線矢印コネクタ 14">
              <a:extLst>
                <a:ext uri="{FF2B5EF4-FFF2-40B4-BE49-F238E27FC236}">
                  <a16:creationId xmlns:a16="http://schemas.microsoft.com/office/drawing/2014/main" id="{E63D2819-9157-22B0-3F0E-9E6F7DD4DAD5}"/>
                </a:ext>
              </a:extLst>
            </p:cNvPr>
            <p:cNvCxnSpPr>
              <a:cxnSpLocks/>
              <a:stCxn id="7" idx="6"/>
              <a:endCxn id="8"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CD595616-CC17-FA95-154E-BE968EF9447D}"/>
                </a:ext>
              </a:extLst>
            </p:cNvPr>
            <p:cNvCxnSpPr>
              <a:cxnSpLocks/>
              <a:stCxn id="8" idx="6"/>
              <a:endCxn id="9"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直線矢印コネクタ 16">
              <a:extLst>
                <a:ext uri="{FF2B5EF4-FFF2-40B4-BE49-F238E27FC236}">
                  <a16:creationId xmlns:a16="http://schemas.microsoft.com/office/drawing/2014/main" id="{EAA4F33B-E5AD-DDFA-5529-388DCD010B2D}"/>
                </a:ext>
              </a:extLst>
            </p:cNvPr>
            <p:cNvCxnSpPr>
              <a:cxnSpLocks/>
              <a:stCxn id="7" idx="4"/>
              <a:endCxn id="10"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曲線コネクタ 17">
              <a:extLst>
                <a:ext uri="{FF2B5EF4-FFF2-40B4-BE49-F238E27FC236}">
                  <a16:creationId xmlns:a16="http://schemas.microsoft.com/office/drawing/2014/main" id="{2EFE78BD-9FF8-60B2-876A-2731D7753819}"/>
                </a:ext>
              </a:extLst>
            </p:cNvPr>
            <p:cNvCxnSpPr>
              <a:stCxn id="9" idx="3"/>
              <a:endCxn id="7"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直線矢印コネクタ 18">
              <a:extLst>
                <a:ext uri="{FF2B5EF4-FFF2-40B4-BE49-F238E27FC236}">
                  <a16:creationId xmlns:a16="http://schemas.microsoft.com/office/drawing/2014/main" id="{BFD43566-A367-38B0-45F2-9369628D5390}"/>
                </a:ext>
              </a:extLst>
            </p:cNvPr>
            <p:cNvCxnSpPr>
              <a:cxnSpLocks/>
              <a:stCxn id="10" idx="1"/>
              <a:endCxn id="6"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20" name="テキスト ボックス 19">
              <a:extLst>
                <a:ext uri="{FF2B5EF4-FFF2-40B4-BE49-F238E27FC236}">
                  <a16:creationId xmlns:a16="http://schemas.microsoft.com/office/drawing/2014/main" id="{E9A4E794-9106-31AF-57A8-700D3CA1EAF9}"/>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21" name="テキスト ボックス 20">
              <a:extLst>
                <a:ext uri="{FF2B5EF4-FFF2-40B4-BE49-F238E27FC236}">
                  <a16:creationId xmlns:a16="http://schemas.microsoft.com/office/drawing/2014/main" id="{34221C8E-1C8C-99C2-CA64-2BE29BF9FAB1}"/>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22" name="テキスト ボックス 21">
              <a:extLst>
                <a:ext uri="{FF2B5EF4-FFF2-40B4-BE49-F238E27FC236}">
                  <a16:creationId xmlns:a16="http://schemas.microsoft.com/office/drawing/2014/main" id="{8CFEBADE-D4E0-F696-6D18-C942BD06642E}"/>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23" name="テキスト ボックス 22">
              <a:extLst>
                <a:ext uri="{FF2B5EF4-FFF2-40B4-BE49-F238E27FC236}">
                  <a16:creationId xmlns:a16="http://schemas.microsoft.com/office/drawing/2014/main" id="{8A68179E-94E8-2CE1-8624-F42EC22C9DE5}"/>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24" name="テキスト ボックス 23">
              <a:extLst>
                <a:ext uri="{FF2B5EF4-FFF2-40B4-BE49-F238E27FC236}">
                  <a16:creationId xmlns:a16="http://schemas.microsoft.com/office/drawing/2014/main" id="{FD261C6A-FAAB-EDDE-8CC3-E85CA4AB05FF}"/>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25" name="テキスト ボックス 24">
              <a:extLst>
                <a:ext uri="{FF2B5EF4-FFF2-40B4-BE49-F238E27FC236}">
                  <a16:creationId xmlns:a16="http://schemas.microsoft.com/office/drawing/2014/main" id="{1E604C37-BA25-87E2-E638-566D23777332}"/>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26" name="直線矢印コネクタ 25">
              <a:extLst>
                <a:ext uri="{FF2B5EF4-FFF2-40B4-BE49-F238E27FC236}">
                  <a16:creationId xmlns:a16="http://schemas.microsoft.com/office/drawing/2014/main" id="{B5832C3D-7A98-B444-2F95-ED5DA4914360}"/>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7" name="テキスト ボックス 26">
              <a:extLst>
                <a:ext uri="{FF2B5EF4-FFF2-40B4-BE49-F238E27FC236}">
                  <a16:creationId xmlns:a16="http://schemas.microsoft.com/office/drawing/2014/main" id="{C83100B2-604C-2710-FC55-91010D1BEBA1}"/>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28" name="曲線コネクタ 27">
              <a:extLst>
                <a:ext uri="{FF2B5EF4-FFF2-40B4-BE49-F238E27FC236}">
                  <a16:creationId xmlns:a16="http://schemas.microsoft.com/office/drawing/2014/main" id="{37B8B994-0596-9392-718C-790C9819D958}"/>
                </a:ext>
              </a:extLst>
            </p:cNvPr>
            <p:cNvCxnSpPr>
              <a:cxnSpLocks/>
              <a:stCxn id="13" idx="3"/>
              <a:endCxn id="12"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29" name="曲線コネクタ 28">
              <a:extLst>
                <a:ext uri="{FF2B5EF4-FFF2-40B4-BE49-F238E27FC236}">
                  <a16:creationId xmlns:a16="http://schemas.microsoft.com/office/drawing/2014/main" id="{F439D275-8504-A641-EEA1-6AA294FE98AE}"/>
                </a:ext>
              </a:extLst>
            </p:cNvPr>
            <p:cNvCxnSpPr>
              <a:cxnSpLocks/>
              <a:stCxn id="12" idx="3"/>
              <a:endCxn id="11"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30" name="テキスト ボックス 29">
              <a:extLst>
                <a:ext uri="{FF2B5EF4-FFF2-40B4-BE49-F238E27FC236}">
                  <a16:creationId xmlns:a16="http://schemas.microsoft.com/office/drawing/2014/main" id="{5AF73E93-5792-CEED-3B08-92C9A9EF7173}"/>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1" name="テキスト ボックス 30">
              <a:extLst>
                <a:ext uri="{FF2B5EF4-FFF2-40B4-BE49-F238E27FC236}">
                  <a16:creationId xmlns:a16="http://schemas.microsoft.com/office/drawing/2014/main" id="{B217F511-E3A8-21AE-CF4F-400FF8B48AFF}"/>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2" name="円/楕円 31">
              <a:extLst>
                <a:ext uri="{FF2B5EF4-FFF2-40B4-BE49-F238E27FC236}">
                  <a16:creationId xmlns:a16="http://schemas.microsoft.com/office/drawing/2014/main" id="{53F36E7E-2B18-CE98-2C96-CAA67D156114}"/>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3" name="テキスト ボックス 32">
              <a:extLst>
                <a:ext uri="{FF2B5EF4-FFF2-40B4-BE49-F238E27FC236}">
                  <a16:creationId xmlns:a16="http://schemas.microsoft.com/office/drawing/2014/main" id="{DED42162-A551-457B-A66C-CB0976FDEFEA}"/>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34" name="円/楕円 33">
              <a:extLst>
                <a:ext uri="{FF2B5EF4-FFF2-40B4-BE49-F238E27FC236}">
                  <a16:creationId xmlns:a16="http://schemas.microsoft.com/office/drawing/2014/main" id="{0454B074-545C-86D3-327B-B3CAE62A4150}"/>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5" name="テキスト ボックス 34">
              <a:extLst>
                <a:ext uri="{FF2B5EF4-FFF2-40B4-BE49-F238E27FC236}">
                  <a16:creationId xmlns:a16="http://schemas.microsoft.com/office/drawing/2014/main" id="{B644B422-1D5D-0C46-1155-B27B3527130B}"/>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36" name="円/楕円 35">
              <a:extLst>
                <a:ext uri="{FF2B5EF4-FFF2-40B4-BE49-F238E27FC236}">
                  <a16:creationId xmlns:a16="http://schemas.microsoft.com/office/drawing/2014/main" id="{2D957F63-2929-DBAC-B08A-73F7B3C04D1C}"/>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7" name="テキスト ボックス 36">
              <a:extLst>
                <a:ext uri="{FF2B5EF4-FFF2-40B4-BE49-F238E27FC236}">
                  <a16:creationId xmlns:a16="http://schemas.microsoft.com/office/drawing/2014/main" id="{59EF915B-21E2-F2E0-0DF5-D736D63FDEAE}"/>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38" name="直線矢印コネクタ 37">
              <a:extLst>
                <a:ext uri="{FF2B5EF4-FFF2-40B4-BE49-F238E27FC236}">
                  <a16:creationId xmlns:a16="http://schemas.microsoft.com/office/drawing/2014/main" id="{7B0406AE-B6CE-1EFA-A0A6-715F964171DA}"/>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9" name="テキスト ボックス 38">
              <a:extLst>
                <a:ext uri="{FF2B5EF4-FFF2-40B4-BE49-F238E27FC236}">
                  <a16:creationId xmlns:a16="http://schemas.microsoft.com/office/drawing/2014/main" id="{4A2D75AD-AAFF-6CF7-1AAE-C4A0A472981D}"/>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40" name="テキスト ボックス 39">
              <a:extLst>
                <a:ext uri="{FF2B5EF4-FFF2-40B4-BE49-F238E27FC236}">
                  <a16:creationId xmlns:a16="http://schemas.microsoft.com/office/drawing/2014/main" id="{71BBD53E-CCD4-5918-0A37-5FB1B554EA80}"/>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41" name="テキスト ボックス 40">
              <a:extLst>
                <a:ext uri="{FF2B5EF4-FFF2-40B4-BE49-F238E27FC236}">
                  <a16:creationId xmlns:a16="http://schemas.microsoft.com/office/drawing/2014/main" id="{A5239B50-656A-5810-4443-E7AA02B7AB22}"/>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42" name="直線矢印コネクタ 41">
              <a:extLst>
                <a:ext uri="{FF2B5EF4-FFF2-40B4-BE49-F238E27FC236}">
                  <a16:creationId xmlns:a16="http://schemas.microsoft.com/office/drawing/2014/main" id="{4588B3D1-823F-CE65-8AFD-6093D0768503}"/>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3" name="テキスト ボックス 42">
              <a:extLst>
                <a:ext uri="{FF2B5EF4-FFF2-40B4-BE49-F238E27FC236}">
                  <a16:creationId xmlns:a16="http://schemas.microsoft.com/office/drawing/2014/main" id="{BE714E72-F4E4-E7B4-064B-C0BC4C71AFCC}"/>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44" name="円/楕円 43">
              <a:extLst>
                <a:ext uri="{FF2B5EF4-FFF2-40B4-BE49-F238E27FC236}">
                  <a16:creationId xmlns:a16="http://schemas.microsoft.com/office/drawing/2014/main" id="{BD71ABBF-3DD3-4CD3-C7EC-189E2C65F708}"/>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45" name="曲線コネクタ 44">
              <a:extLst>
                <a:ext uri="{FF2B5EF4-FFF2-40B4-BE49-F238E27FC236}">
                  <a16:creationId xmlns:a16="http://schemas.microsoft.com/office/drawing/2014/main" id="{168B99E4-0EC9-D8B9-F584-857CF80586D1}"/>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46" name="テキスト ボックス 45">
              <a:extLst>
                <a:ext uri="{FF2B5EF4-FFF2-40B4-BE49-F238E27FC236}">
                  <a16:creationId xmlns:a16="http://schemas.microsoft.com/office/drawing/2014/main" id="{48E2AF88-97FA-5B71-8070-9BAA17B5241F}"/>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Tree>
    <p:extLst>
      <p:ext uri="{BB962C8B-B14F-4D97-AF65-F5344CB8AC3E}">
        <p14:creationId xmlns:p14="http://schemas.microsoft.com/office/powerpoint/2010/main" val="15907535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DBE69-4710-BAA7-9972-D0CCA7FD2D6D}"/>
              </a:ext>
            </a:extLst>
          </p:cNvPr>
          <p:cNvSpPr>
            <a:spLocks noGrp="1"/>
          </p:cNvSpPr>
          <p:nvPr>
            <p:ph type="title"/>
          </p:nvPr>
        </p:nvSpPr>
        <p:spPr/>
        <p:txBody>
          <a:bodyPr/>
          <a:lstStyle/>
          <a:p>
            <a:r>
              <a:rPr kumimoji="1" lang="ja-JP" altLang="en-US"/>
              <a:t>まとめ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5D45644-C233-3627-D67F-2679DA91CDAB}"/>
                  </a:ext>
                </a:extLst>
              </p:cNvPr>
              <p:cNvSpPr>
                <a:spLocks noGrp="1"/>
              </p:cNvSpPr>
              <p:nvPr>
                <p:ph idx="1"/>
              </p:nvPr>
            </p:nvSpPr>
            <p:spPr/>
            <p:txBody>
              <a:bodyPr>
                <a:normAutofit/>
              </a:bodyPr>
              <a:lstStyle/>
              <a:p>
                <a:pPr marL="0" indent="0">
                  <a:buNone/>
                </a:pPr>
                <a:r>
                  <a:rPr kumimoji="1" lang="ja-JP" altLang="en-US">
                    <a:solidFill>
                      <a:schemeClr val="accent1"/>
                    </a:solidFill>
                  </a:rPr>
                  <a:t>目的</a:t>
                </a:r>
                <a:r>
                  <a:rPr kumimoji="1" lang="ja-JP" altLang="en-US"/>
                  <a:t>　　：</a:t>
                </a:r>
                <a:r>
                  <a:rPr kumimoji="1" lang="en-US" altLang="ja-JP" dirty="0"/>
                  <a:t>DCS</a:t>
                </a:r>
                <a:r>
                  <a:rPr kumimoji="1" lang="ja-JP" altLang="en-US"/>
                  <a:t>におけるヒューリスティックの改善</a:t>
                </a:r>
                <a:endParaRPr kumimoji="1" lang="en-US" altLang="ja-JP" dirty="0"/>
              </a:p>
              <a:p>
                <a:pPr marL="0" indent="0">
                  <a:buNone/>
                </a:pPr>
                <a:r>
                  <a:rPr lang="ja-JP" altLang="en-US">
                    <a:solidFill>
                      <a:schemeClr val="accent1"/>
                    </a:solidFill>
                  </a:rPr>
                  <a:t>課題</a:t>
                </a:r>
                <a:r>
                  <a:rPr lang="ja-JP" altLang="en-US"/>
                  <a:t>　　：既存手法（</a:t>
                </a:r>
                <a:r>
                  <a:rPr lang="en-US" altLang="ja-JP" dirty="0"/>
                  <a:t>RA</a:t>
                </a:r>
                <a:r>
                  <a:rPr lang="ja-JP" altLang="en-US"/>
                  <a:t>）は局所最適を優先し、</a:t>
                </a:r>
                <a:br>
                  <a:rPr lang="en-US" altLang="ja-JP" dirty="0"/>
                </a:br>
                <a:r>
                  <a:rPr lang="ja-JP" altLang="en-US"/>
                  <a:t>　　　　　同期構造によるボトルネックを無視する</a:t>
                </a:r>
                <a:endParaRPr lang="en-US" altLang="ja-JP" dirty="0"/>
              </a:p>
              <a:p>
                <a:pPr marL="0" indent="0">
                  <a:buNone/>
                </a:pPr>
                <a:r>
                  <a:rPr kumimoji="1" lang="ja-JP" altLang="en-US">
                    <a:solidFill>
                      <a:schemeClr val="accent1"/>
                    </a:solidFill>
                  </a:rPr>
                  <a:t>提案</a:t>
                </a:r>
                <a:r>
                  <a:rPr kumimoji="1" lang="ja-JP" altLang="en-US"/>
                  <a:t>　　：</a:t>
                </a:r>
                <a:r>
                  <a:rPr lang="ja-JP" altLang="en-US"/>
                  <a:t>目標到達に必須な</a:t>
                </a:r>
                <a:r>
                  <a:rPr lang="en-US" altLang="ja-JP" dirty="0"/>
                  <a:t>PMA</a:t>
                </a:r>
                <a:r>
                  <a:rPr lang="ja-JP" altLang="en-US"/>
                  <a:t>を中間目標とする手法</a:t>
                </a:r>
                <a:r>
                  <a:rPr lang="en-US" altLang="ja-JP" dirty="0"/>
                  <a:t>LRA</a:t>
                </a:r>
                <a:r>
                  <a:rPr lang="ja-JP" altLang="en-US"/>
                  <a:t>の提案</a:t>
                </a:r>
                <a:endParaRPr kumimoji="1" lang="en-US" altLang="ja-JP" dirty="0"/>
              </a:p>
              <a:p>
                <a:pPr marL="0" indent="0">
                  <a:buNone/>
                </a:pPr>
                <a:r>
                  <a:rPr lang="ja-JP" altLang="en-US">
                    <a:solidFill>
                      <a:schemeClr val="accent1"/>
                    </a:solidFill>
                  </a:rPr>
                  <a:t>結果</a:t>
                </a:r>
                <a:r>
                  <a:rPr lang="ja-JP" altLang="en-US"/>
                  <a:t>　　：指標</a:t>
                </a:r>
                <a:r>
                  <a:rPr lang="en-US" altLang="ja-JP" dirty="0"/>
                  <a:t> </a:t>
                </a:r>
                <a14:m>
                  <m:oMath xmlns:m="http://schemas.openxmlformats.org/officeDocument/2006/math">
                    <m:r>
                      <a:rPr lang="ja-JP" altLang="en-US" i="1" smtClean="0">
                        <a:latin typeface="Cambria Math" panose="02040503050406030204" pitchFamily="18" charset="0"/>
                      </a:rPr>
                      <m:t>𝝆</m:t>
                    </m:r>
                  </m:oMath>
                </a14:m>
                <a:r>
                  <a:rPr lang="en-US" altLang="ja-JP" dirty="0"/>
                  <a:t> </a:t>
                </a:r>
                <a:r>
                  <a:rPr lang="ja-JP" altLang="en-US"/>
                  <a:t>を導入し、</a:t>
                </a:r>
                <a14:m>
                  <m:oMath xmlns:m="http://schemas.openxmlformats.org/officeDocument/2006/math">
                    <m:r>
                      <a:rPr lang="ja-JP" altLang="en-US" i="1" smtClean="0">
                        <a:latin typeface="Cambria Math" panose="02040503050406030204" pitchFamily="18" charset="0"/>
                      </a:rPr>
                      <m:t>𝝆</m:t>
                    </m:r>
                    <m:r>
                      <a:rPr lang="en-US" altLang="ja-JP" b="1" i="1" smtClean="0">
                        <a:latin typeface="Cambria Math" panose="02040503050406030204" pitchFamily="18" charset="0"/>
                      </a:rPr>
                      <m:t> </m:t>
                    </m:r>
                    <m:r>
                      <a:rPr lang="en-US" altLang="ja-JP" b="1"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𝟎</m:t>
                    </m:r>
                    <m:r>
                      <a:rPr lang="en-US" altLang="ja-JP" b="1" i="1" smtClean="0">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𝟐</m:t>
                    </m:r>
                  </m:oMath>
                </a14:m>
                <a:r>
                  <a:rPr lang="en-US" altLang="ja-JP" dirty="0"/>
                  <a:t> </a:t>
                </a:r>
                <a:r>
                  <a:rPr lang="ja-JP" altLang="en-US"/>
                  <a:t>の環境下での有効性を実証</a:t>
                </a:r>
                <a:endParaRPr lang="en-US" altLang="ja-JP" dirty="0"/>
              </a:p>
              <a:p>
                <a:pPr marL="0" indent="0">
                  <a:buNone/>
                </a:pPr>
                <a:r>
                  <a:rPr kumimoji="1" lang="ja-JP" altLang="en-US">
                    <a:solidFill>
                      <a:schemeClr val="accent1"/>
                    </a:solidFill>
                  </a:rPr>
                  <a:t>将来展望</a:t>
                </a:r>
                <a:r>
                  <a:rPr kumimoji="1" lang="ja-JP" altLang="en-US"/>
                  <a:t>：探索履歴（</a:t>
                </a:r>
                <a:r>
                  <a:rPr kumimoji="1" lang="en-US" altLang="ja-JP" dirty="0"/>
                  <a:t>RA</a:t>
                </a:r>
                <a:r>
                  <a:rPr kumimoji="1" lang="ja-JP" altLang="en-US"/>
                  <a:t>）と中間目標（</a:t>
                </a:r>
                <a:r>
                  <a:rPr kumimoji="1" lang="en-US" altLang="ja-JP" dirty="0"/>
                  <a:t>LRA</a:t>
                </a:r>
                <a:r>
                  <a:rPr kumimoji="1" lang="ja-JP" altLang="en-US"/>
                  <a:t>）の双方を統合した</a:t>
                </a:r>
                <a:br>
                  <a:rPr kumimoji="1" lang="en-US" altLang="ja-JP" dirty="0"/>
                </a:br>
                <a:r>
                  <a:rPr kumimoji="1" lang="ja-JP" altLang="en-US"/>
                  <a:t>　　　　　ヒューリスティックの開発</a:t>
                </a:r>
              </a:p>
            </p:txBody>
          </p:sp>
        </mc:Choice>
        <mc:Fallback xmlns="">
          <p:sp>
            <p:nvSpPr>
              <p:cNvPr id="3" name="コンテンツ プレースホルダー 2">
                <a:extLst>
                  <a:ext uri="{FF2B5EF4-FFF2-40B4-BE49-F238E27FC236}">
                    <a16:creationId xmlns:a16="http://schemas.microsoft.com/office/drawing/2014/main" id="{25D45644-C233-3627-D67F-2679DA91CDAB}"/>
                  </a:ext>
                </a:extLst>
              </p:cNvPr>
              <p:cNvSpPr>
                <a:spLocks noGrp="1" noRot="1" noChangeAspect="1" noMove="1" noResize="1" noEditPoints="1" noAdjustHandles="1" noChangeArrowheads="1" noChangeShapeType="1" noTextEdit="1"/>
              </p:cNvSpPr>
              <p:nvPr>
                <p:ph idx="1"/>
              </p:nvPr>
            </p:nvSpPr>
            <p:spPr>
              <a:blipFill>
                <a:blip r:embed="rId3"/>
                <a:stretch>
                  <a:fillRect l="-1143" t="-831"/>
                </a:stretch>
              </a:blipFill>
            </p:spPr>
            <p:txBody>
              <a:bodyPr/>
              <a:lstStyle/>
              <a:p>
                <a:r>
                  <a:rPr lang="ja-JP" altLang="en-US">
                    <a:noFill/>
                  </a:rPr>
                  <a:t> </a:t>
                </a:r>
              </a:p>
            </p:txBody>
          </p:sp>
        </mc:Fallback>
      </mc:AlternateContent>
      <p:sp>
        <p:nvSpPr>
          <p:cNvPr id="4" name="テキスト プレースホルダー 3">
            <a:extLst>
              <a:ext uri="{FF2B5EF4-FFF2-40B4-BE49-F238E27FC236}">
                <a16:creationId xmlns:a16="http://schemas.microsoft.com/office/drawing/2014/main" id="{473CA784-9594-90F0-A0B1-FA2D19757285}"/>
              </a:ext>
            </a:extLst>
          </p:cNvPr>
          <p:cNvSpPr>
            <a:spLocks noGrp="1"/>
          </p:cNvSpPr>
          <p:nvPr>
            <p:ph type="body" sz="quarter" idx="11"/>
          </p:nvPr>
        </p:nvSpPr>
        <p:spPr/>
        <p:txBody>
          <a:bodyPr>
            <a:normAutofit fontScale="92500" lnSpcReduction="20000"/>
          </a:bodyPr>
          <a:lstStyle/>
          <a:p>
            <a:r>
              <a:rPr kumimoji="1" lang="ja-JP" altLang="en-US"/>
              <a:t>結論</a:t>
            </a:r>
          </a:p>
        </p:txBody>
      </p:sp>
    </p:spTree>
    <p:extLst>
      <p:ext uri="{BB962C8B-B14F-4D97-AF65-F5344CB8AC3E}">
        <p14:creationId xmlns:p14="http://schemas.microsoft.com/office/powerpoint/2010/main" val="846560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5AC138-F56B-C36C-C69E-340846CEAC4B}"/>
              </a:ext>
            </a:extLst>
          </p:cNvPr>
          <p:cNvSpPr>
            <a:spLocks noGrp="1"/>
          </p:cNvSpPr>
          <p:nvPr>
            <p:ph type="title"/>
          </p:nvPr>
        </p:nvSpPr>
        <p:spPr/>
        <p:txBody>
          <a:bodyPr/>
          <a:lstStyle/>
          <a:p>
            <a:r>
              <a:rPr kumimoji="1" lang="en-US" altLang="ja-JP" dirty="0"/>
              <a:t>Directed Controller Synthesis</a:t>
            </a:r>
            <a:r>
              <a:rPr kumimoji="1" lang="ja-JP" altLang="en-US"/>
              <a:t>のアルゴリズム</a:t>
            </a:r>
          </a:p>
        </p:txBody>
      </p:sp>
      <p:pic>
        <p:nvPicPr>
          <p:cNvPr id="5" name="コンテンツ プレースホルダー 4">
            <a:extLst>
              <a:ext uri="{FF2B5EF4-FFF2-40B4-BE49-F238E27FC236}">
                <a16:creationId xmlns:a16="http://schemas.microsoft.com/office/drawing/2014/main" id="{E1C4B03B-4DFD-1DB4-E5AA-19A715E49874}"/>
              </a:ext>
            </a:extLst>
          </p:cNvPr>
          <p:cNvPicPr>
            <a:picLocks noGrp="1" noChangeAspect="1"/>
          </p:cNvPicPr>
          <p:nvPr>
            <p:ph idx="1"/>
          </p:nvPr>
        </p:nvPicPr>
        <p:blipFill>
          <a:blip r:embed="rId3"/>
          <a:stretch>
            <a:fillRect/>
          </a:stretch>
        </p:blipFill>
        <p:spPr>
          <a:xfrm>
            <a:off x="4081595" y="1774644"/>
            <a:ext cx="4054210" cy="5083356"/>
          </a:xfrm>
          <a:prstGeom prst="rect">
            <a:avLst/>
          </a:prstGeom>
        </p:spPr>
      </p:pic>
      <p:sp>
        <p:nvSpPr>
          <p:cNvPr id="4" name="テキスト プレースホルダー 3">
            <a:extLst>
              <a:ext uri="{FF2B5EF4-FFF2-40B4-BE49-F238E27FC236}">
                <a16:creationId xmlns:a16="http://schemas.microsoft.com/office/drawing/2014/main" id="{8F8A7E57-0EB3-9495-6040-02BC579661F3}"/>
              </a:ext>
            </a:extLst>
          </p:cNvPr>
          <p:cNvSpPr>
            <a:spLocks noGrp="1"/>
          </p:cNvSpPr>
          <p:nvPr>
            <p:ph type="body" sz="quarter" idx="11"/>
          </p:nvPr>
        </p:nvSpPr>
        <p:spPr/>
        <p:txBody>
          <a:bodyPr>
            <a:normAutofit fontScale="92500" lnSpcReduction="20000"/>
          </a:bodyPr>
          <a:lstStyle/>
          <a:p>
            <a:r>
              <a:rPr kumimoji="1" lang="ja-JP" altLang="en-US"/>
              <a:t>付録</a:t>
            </a:r>
          </a:p>
        </p:txBody>
      </p:sp>
    </p:spTree>
    <p:extLst>
      <p:ext uri="{BB962C8B-B14F-4D97-AF65-F5344CB8AC3E}">
        <p14:creationId xmlns:p14="http://schemas.microsoft.com/office/powerpoint/2010/main" val="44033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9E9DB-C0C7-8D0C-FD9D-C4DEBDA02879}"/>
              </a:ext>
            </a:extLst>
          </p:cNvPr>
          <p:cNvSpPr>
            <a:spLocks noGrp="1"/>
          </p:cNvSpPr>
          <p:nvPr>
            <p:ph type="title"/>
          </p:nvPr>
        </p:nvSpPr>
        <p:spPr/>
        <p:txBody>
          <a:bodyPr/>
          <a:lstStyle/>
          <a:p>
            <a:r>
              <a:rPr lang="en-US" altLang="ja-JP" dirty="0"/>
              <a:t>Ready Abstraction</a:t>
            </a:r>
            <a:r>
              <a:rPr lang="ja-JP" altLang="en-US"/>
              <a:t>による距離推定のアルゴリズム</a:t>
            </a:r>
            <a:endParaRPr kumimoji="1" lang="ja-JP" altLang="en-US"/>
          </a:p>
        </p:txBody>
      </p:sp>
      <p:pic>
        <p:nvPicPr>
          <p:cNvPr id="5" name="コンテンツ プレースホルダー 4">
            <a:extLst>
              <a:ext uri="{FF2B5EF4-FFF2-40B4-BE49-F238E27FC236}">
                <a16:creationId xmlns:a16="http://schemas.microsoft.com/office/drawing/2014/main" id="{EC6EBE01-4E24-648F-C4E2-8823FD412899}"/>
              </a:ext>
            </a:extLst>
          </p:cNvPr>
          <p:cNvPicPr>
            <a:picLocks noGrp="1" noChangeAspect="1"/>
          </p:cNvPicPr>
          <p:nvPr>
            <p:ph idx="1"/>
          </p:nvPr>
        </p:nvPicPr>
        <p:blipFill>
          <a:blip r:embed="rId3"/>
          <a:stretch>
            <a:fillRect/>
          </a:stretch>
        </p:blipFill>
        <p:spPr>
          <a:xfrm>
            <a:off x="3570576" y="1759042"/>
            <a:ext cx="4735395" cy="5098958"/>
          </a:xfrm>
          <a:prstGeom prst="rect">
            <a:avLst/>
          </a:prstGeom>
        </p:spPr>
      </p:pic>
      <p:sp>
        <p:nvSpPr>
          <p:cNvPr id="4" name="テキスト プレースホルダー 3">
            <a:extLst>
              <a:ext uri="{FF2B5EF4-FFF2-40B4-BE49-F238E27FC236}">
                <a16:creationId xmlns:a16="http://schemas.microsoft.com/office/drawing/2014/main" id="{D91E072B-964E-9CDA-51CC-892DEBE02E9C}"/>
              </a:ext>
            </a:extLst>
          </p:cNvPr>
          <p:cNvSpPr>
            <a:spLocks noGrp="1"/>
          </p:cNvSpPr>
          <p:nvPr>
            <p:ph type="body" sz="quarter" idx="11"/>
          </p:nvPr>
        </p:nvSpPr>
        <p:spPr/>
        <p:txBody>
          <a:bodyPr>
            <a:normAutofit fontScale="92500" lnSpcReduction="20000"/>
          </a:bodyPr>
          <a:lstStyle/>
          <a:p>
            <a:r>
              <a:rPr kumimoji="1" lang="ja-JP" altLang="en-US"/>
              <a:t>付録</a:t>
            </a:r>
          </a:p>
        </p:txBody>
      </p:sp>
    </p:spTree>
    <p:extLst>
      <p:ext uri="{BB962C8B-B14F-4D97-AF65-F5344CB8AC3E}">
        <p14:creationId xmlns:p14="http://schemas.microsoft.com/office/powerpoint/2010/main" val="383703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8D1BF-F25C-8EE8-0981-BDF72F5BB30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FA6051B-B14E-A852-E311-33F85D082E60}"/>
              </a:ext>
            </a:extLst>
          </p:cNvPr>
          <p:cNvSpPr>
            <a:spLocks noGrp="1"/>
          </p:cNvSpPr>
          <p:nvPr>
            <p:ph type="title"/>
          </p:nvPr>
        </p:nvSpPr>
        <p:spPr/>
        <p:txBody>
          <a:bodyPr/>
          <a:lstStyle/>
          <a:p>
            <a:r>
              <a:rPr kumimoji="1" lang="ja-JP" altLang="en-US"/>
              <a:t>実験結果１：高</a:t>
            </a:r>
            <a:r>
              <a:rPr kumimoji="1" lang="en-US" altLang="ja-JP" dirty="0"/>
              <a:t>PMA</a:t>
            </a:r>
            <a:r>
              <a:rPr lang="ja-JP" altLang="en-US"/>
              <a:t>密度群</a:t>
            </a:r>
            <a:endParaRPr kumimoji="1" lang="ja-JP" altLang="en-US"/>
          </a:p>
        </p:txBody>
      </p:sp>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7A783A07-E577-64C2-AE09-A3C49C1D0145}"/>
                  </a:ext>
                </a:extLst>
              </p:cNvPr>
              <p:cNvGraphicFramePr>
                <a:graphicFrameLocks noGrp="1"/>
              </p:cNvGraphicFramePr>
              <p:nvPr>
                <p:ph idx="1"/>
                <p:extLst>
                  <p:ext uri="{D42A27DB-BD31-4B8C-83A1-F6EECF244321}">
                    <p14:modId xmlns:p14="http://schemas.microsoft.com/office/powerpoint/2010/main" val="46199728"/>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1,164</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7A783A07-E577-64C2-AE09-A3C49C1D0145}"/>
                  </a:ext>
                </a:extLst>
              </p:cNvPr>
              <p:cNvGraphicFramePr>
                <a:graphicFrameLocks noGrp="1"/>
              </p:cNvGraphicFramePr>
              <p:nvPr>
                <p:ph idx="1"/>
                <p:extLst>
                  <p:ext uri="{D42A27DB-BD31-4B8C-83A1-F6EECF244321}">
                    <p14:modId xmlns:p14="http://schemas.microsoft.com/office/powerpoint/2010/main" val="46199728"/>
                  </p:ext>
                </p:extLst>
              </p:nvPr>
            </p:nvGraphicFramePr>
            <p:xfrm>
              <a:off x="558796" y="2012950"/>
              <a:ext cx="11099802" cy="4496830"/>
            </p:xfrm>
            <a:graphic>
              <a:graphicData uri="http://schemas.openxmlformats.org/drawingml/2006/table">
                <a:tbl>
                  <a:tblPr firstRow="1" bandRow="1">
                    <a:tableStyleId>{2D5ABB26-0587-4C30-8999-92F81FD0307C}</a:tableStyleId>
                  </a:tblPr>
                  <a:tblGrid>
                    <a:gridCol w="957296">
                      <a:extLst>
                        <a:ext uri="{9D8B030D-6E8A-4147-A177-3AD203B41FA5}">
                          <a16:colId xmlns:a16="http://schemas.microsoft.com/office/drawing/2014/main" val="2848648313"/>
                        </a:ext>
                      </a:extLst>
                    </a:gridCol>
                    <a:gridCol w="776857">
                      <a:extLst>
                        <a:ext uri="{9D8B030D-6E8A-4147-A177-3AD203B41FA5}">
                          <a16:colId xmlns:a16="http://schemas.microsoft.com/office/drawing/2014/main" val="1738566302"/>
                        </a:ext>
                      </a:extLst>
                    </a:gridCol>
                    <a:gridCol w="954074">
                      <a:extLst>
                        <a:ext uri="{9D8B030D-6E8A-4147-A177-3AD203B41FA5}">
                          <a16:colId xmlns:a16="http://schemas.microsoft.com/office/drawing/2014/main" val="51142069"/>
                        </a:ext>
                      </a:extLst>
                    </a:gridCol>
                    <a:gridCol w="999184">
                      <a:extLst>
                        <a:ext uri="{9D8B030D-6E8A-4147-A177-3AD203B41FA5}">
                          <a16:colId xmlns:a16="http://schemas.microsoft.com/office/drawing/2014/main" val="1251709073"/>
                        </a:ext>
                      </a:extLst>
                    </a:gridCol>
                    <a:gridCol w="1221511">
                      <a:extLst>
                        <a:ext uri="{9D8B030D-6E8A-4147-A177-3AD203B41FA5}">
                          <a16:colId xmlns:a16="http://schemas.microsoft.com/office/drawing/2014/main" val="1610722725"/>
                        </a:ext>
                      </a:extLst>
                    </a:gridCol>
                    <a:gridCol w="241983">
                      <a:extLst>
                        <a:ext uri="{9D8B030D-6E8A-4147-A177-3AD203B41FA5}">
                          <a16:colId xmlns:a16="http://schemas.microsoft.com/office/drawing/2014/main" val="2820045286"/>
                        </a:ext>
                      </a:extLst>
                    </a:gridCol>
                    <a:gridCol w="842910">
                      <a:extLst>
                        <a:ext uri="{9D8B030D-6E8A-4147-A177-3AD203B41FA5}">
                          <a16:colId xmlns:a16="http://schemas.microsoft.com/office/drawing/2014/main" val="511556138"/>
                        </a:ext>
                      </a:extLst>
                    </a:gridCol>
                    <a:gridCol w="999184">
                      <a:extLst>
                        <a:ext uri="{9D8B030D-6E8A-4147-A177-3AD203B41FA5}">
                          <a16:colId xmlns:a16="http://schemas.microsoft.com/office/drawing/2014/main" val="2216771575"/>
                        </a:ext>
                      </a:extLst>
                    </a:gridCol>
                    <a:gridCol w="1110347">
                      <a:extLst>
                        <a:ext uri="{9D8B030D-6E8A-4147-A177-3AD203B41FA5}">
                          <a16:colId xmlns:a16="http://schemas.microsoft.com/office/drawing/2014/main" val="2592582663"/>
                        </a:ext>
                      </a:extLst>
                    </a:gridCol>
                    <a:gridCol w="241983">
                      <a:extLst>
                        <a:ext uri="{9D8B030D-6E8A-4147-A177-3AD203B41FA5}">
                          <a16:colId xmlns:a16="http://schemas.microsoft.com/office/drawing/2014/main" val="3136693886"/>
                        </a:ext>
                      </a:extLst>
                    </a:gridCol>
                    <a:gridCol w="842910">
                      <a:extLst>
                        <a:ext uri="{9D8B030D-6E8A-4147-A177-3AD203B41FA5}">
                          <a16:colId xmlns:a16="http://schemas.microsoft.com/office/drawing/2014/main" val="1863506644"/>
                        </a:ext>
                      </a:extLst>
                    </a:gridCol>
                    <a:gridCol w="957489">
                      <a:extLst>
                        <a:ext uri="{9D8B030D-6E8A-4147-A177-3AD203B41FA5}">
                          <a16:colId xmlns:a16="http://schemas.microsoft.com/office/drawing/2014/main" val="152271098"/>
                        </a:ext>
                      </a:extLst>
                    </a:gridCol>
                    <a:gridCol w="954074">
                      <a:extLst>
                        <a:ext uri="{9D8B030D-6E8A-4147-A177-3AD203B41FA5}">
                          <a16:colId xmlns:a16="http://schemas.microsoft.com/office/drawing/2014/main" val="572400048"/>
                        </a:ext>
                      </a:extLst>
                    </a:gridCol>
                  </a:tblGrid>
                  <a:tr h="34591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3817609593"/>
                      </a:ext>
                    </a:extLst>
                  </a:tr>
                  <a:tr h="34591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2667" t="-100000" r="-889333"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68354" t="-100000" r="-744304"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3125" t="-100000" r="-512500"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15152" t="-100000" r="-61666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97468" t="-100000" r="-415190"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6136" t="-100000" r="-272727" b="-1092857"/>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96970" t="-100000" r="-234848"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52632" t="-100000" r="-103947" b="-1092857"/>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66667" t="-100000" r="-5333" b="-1092857"/>
                          </a:stretch>
                        </a:blipFill>
                      </a:tcPr>
                    </a:tc>
                    <a:extLst>
                      <a:ext uri="{0D108BD9-81ED-4DB2-BD59-A6C34878D82A}">
                        <a16:rowId xmlns:a16="http://schemas.microsoft.com/office/drawing/2014/main" val="921187150"/>
                      </a:ext>
                    </a:extLst>
                  </a:tr>
                  <a:tr h="345910">
                    <a:tc rowSpan="5">
                      <a:txBody>
                        <a:bodyPr/>
                        <a:lstStyle/>
                        <a:p>
                          <a:pPr algn="ctr"/>
                          <a:r>
                            <a:rPr kumimoji="1" lang="en-US" altLang="ja-JP" sz="1600" dirty="0"/>
                            <a:t>CM</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(2, 3)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639.65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1,568</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1,440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452.01</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594</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460</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115,97</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211</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36195681"/>
                      </a:ext>
                    </a:extLst>
                  </a:tr>
                  <a:tr h="345910">
                    <a:tc vMerge="1">
                      <a:txBody>
                        <a:bodyPr/>
                        <a:lstStyle/>
                        <a:p>
                          <a:endParaRPr kumimoji="1" lang="ja-JP" altLang="en-US"/>
                        </a:p>
                      </a:txBody>
                      <a:tcPr/>
                    </a:tc>
                    <a:tc>
                      <a:txBody>
                        <a:bodyPr/>
                        <a:lstStyle/>
                        <a:p>
                          <a:pPr algn="ctr"/>
                          <a:r>
                            <a:rPr kumimoji="1" lang="en-US" altLang="ja-JP" sz="1600" dirty="0"/>
                            <a:t>(2, 5)</a:t>
                          </a:r>
                          <a:endParaRPr kumimoji="1" lang="ja-JP" altLang="en-US" sz="1600"/>
                        </a:p>
                      </a:txBody>
                      <a:tcPr anchor="ctr"/>
                    </a:tc>
                    <a:tc>
                      <a:txBody>
                        <a:bodyPr/>
                        <a:lstStyle/>
                        <a:p>
                          <a:pPr algn="r"/>
                          <a:r>
                            <a:rPr kumimoji="1" lang="en-US" altLang="ja-JP" sz="1600" dirty="0"/>
                            <a:t>11,284</a:t>
                          </a:r>
                          <a:endParaRPr kumimoji="1" lang="ja-JP" altLang="en-US" sz="1600"/>
                        </a:p>
                      </a:txBody>
                      <a:tcPr anchor="ctr"/>
                    </a:tc>
                    <a:tc>
                      <a:txBody>
                        <a:bodyPr/>
                        <a:lstStyle/>
                        <a:p>
                          <a:pPr algn="r"/>
                          <a:r>
                            <a:rPr kumimoji="1" lang="en-US" altLang="ja-JP" sz="1600" dirty="0"/>
                            <a:t>759.39</a:t>
                          </a:r>
                          <a:endParaRPr kumimoji="1" lang="ja-JP" altLang="en-US" sz="1600"/>
                        </a:p>
                      </a:txBody>
                      <a:tcPr anchor="ctr"/>
                    </a:tc>
                    <a:tc>
                      <a:txBody>
                        <a:bodyPr/>
                        <a:lstStyle/>
                        <a:p>
                          <a:pPr algn="r"/>
                          <a:r>
                            <a:rPr kumimoji="1" lang="en-US" altLang="ja-JP" sz="1600" dirty="0"/>
                            <a:t>116,454</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11,896</a:t>
                          </a:r>
                          <a:endParaRPr kumimoji="1" lang="ja-JP" altLang="en-US" sz="1600"/>
                        </a:p>
                      </a:txBody>
                      <a:tcPr anchor="ctr"/>
                    </a:tc>
                    <a:tc>
                      <a:txBody>
                        <a:bodyPr/>
                        <a:lstStyle/>
                        <a:p>
                          <a:pPr algn="r"/>
                          <a:r>
                            <a:rPr kumimoji="1" lang="en-US" altLang="ja-JP" sz="1600" dirty="0"/>
                            <a:t>927.87</a:t>
                          </a:r>
                          <a:endParaRPr kumimoji="1" lang="ja-JP" altLang="en-US" sz="1600"/>
                        </a:p>
                      </a:txBody>
                      <a:tcPr anchor="ctr"/>
                    </a:tc>
                    <a:tc>
                      <a:txBody>
                        <a:bodyPr/>
                        <a:lstStyle/>
                        <a:p>
                          <a:pPr algn="r"/>
                          <a:r>
                            <a:rPr kumimoji="1" lang="en-US" altLang="ja-JP" sz="1600" dirty="0"/>
                            <a:t>164,845</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6,571</a:t>
                          </a:r>
                          <a:endParaRPr kumimoji="1" lang="ja-JP" altLang="en-US" sz="1600"/>
                        </a:p>
                      </a:txBody>
                      <a:tcPr anchor="ctr"/>
                    </a:tc>
                    <a:tc>
                      <a:txBody>
                        <a:bodyPr/>
                        <a:lstStyle/>
                        <a:p>
                          <a:pPr algn="r"/>
                          <a:r>
                            <a:rPr kumimoji="1" lang="en-US" altLang="ja-JP" sz="1600" dirty="0"/>
                            <a:t>931,73</a:t>
                          </a:r>
                          <a:endParaRPr kumimoji="1" lang="ja-JP" altLang="en-US" sz="1600"/>
                        </a:p>
                      </a:txBody>
                      <a:tcPr anchor="ctr"/>
                    </a:tc>
                    <a:tc>
                      <a:txBody>
                        <a:bodyPr/>
                        <a:lstStyle/>
                        <a:p>
                          <a:pPr algn="r"/>
                          <a:r>
                            <a:rPr kumimoji="1" lang="en-US" altLang="ja-JP" sz="1600" dirty="0"/>
                            <a:t>19,285</a:t>
                          </a:r>
                          <a:endParaRPr kumimoji="1" lang="ja-JP" altLang="en-US" sz="1600"/>
                        </a:p>
                      </a:txBody>
                      <a:tcPr anchor="ctr"/>
                    </a:tc>
                    <a:extLst>
                      <a:ext uri="{0D108BD9-81ED-4DB2-BD59-A6C34878D82A}">
                        <a16:rowId xmlns:a16="http://schemas.microsoft.com/office/drawing/2014/main" val="2480570825"/>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tc>
                    <a:tc>
                      <a:txBody>
                        <a:bodyPr/>
                        <a:lstStyle/>
                        <a:p>
                          <a:pPr algn="r"/>
                          <a:r>
                            <a:rPr kumimoji="1" lang="en-US" altLang="ja-JP" sz="1600" dirty="0"/>
                            <a:t>36,083</a:t>
                          </a:r>
                          <a:endParaRPr kumimoji="1" lang="ja-JP" altLang="en-US" sz="1600"/>
                        </a:p>
                      </a:txBody>
                      <a:tcPr anchor="ctr"/>
                    </a:tc>
                    <a:tc>
                      <a:txBody>
                        <a:bodyPr/>
                        <a:lstStyle/>
                        <a:p>
                          <a:pPr algn="r"/>
                          <a:r>
                            <a:rPr kumimoji="1" lang="en-US" altLang="ja-JP" sz="1600" dirty="0"/>
                            <a:t>1105.92</a:t>
                          </a:r>
                          <a:endParaRPr kumimoji="1" lang="ja-JP" altLang="en-US" sz="1600"/>
                        </a:p>
                      </a:txBody>
                      <a:tcPr anchor="ctr"/>
                    </a:tc>
                    <a:tc>
                      <a:txBody>
                        <a:bodyPr/>
                        <a:lstStyle/>
                        <a:p>
                          <a:pPr algn="r"/>
                          <a:r>
                            <a:rPr kumimoji="1" lang="en-US" altLang="ja-JP" sz="1600" dirty="0"/>
                            <a:t>1,050,811</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38,552</a:t>
                          </a:r>
                          <a:endParaRPr kumimoji="1" lang="ja-JP" altLang="en-US" sz="1600"/>
                        </a:p>
                      </a:txBody>
                      <a:tcPr anchor="ctr"/>
                    </a:tc>
                    <a:tc>
                      <a:txBody>
                        <a:bodyPr/>
                        <a:lstStyle/>
                        <a:p>
                          <a:pPr algn="r"/>
                          <a:r>
                            <a:rPr kumimoji="1" lang="en-US" altLang="ja-JP" sz="1600" dirty="0"/>
                            <a:t>1341.44</a:t>
                          </a:r>
                          <a:endParaRPr kumimoji="1" lang="ja-JP" altLang="en-US" sz="1600"/>
                        </a:p>
                      </a:txBody>
                      <a:tcPr anchor="ctr"/>
                    </a:tc>
                    <a:tc>
                      <a:txBody>
                        <a:bodyPr/>
                        <a:lstStyle/>
                        <a:p>
                          <a:pPr algn="r"/>
                          <a:r>
                            <a:rPr kumimoji="1" lang="en-US" altLang="ja-JP" sz="1600" dirty="0"/>
                            <a:t>1,668,333</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4,729</a:t>
                          </a:r>
                          <a:endParaRPr kumimoji="1" lang="ja-JP" altLang="en-US" sz="1600"/>
                        </a:p>
                      </a:txBody>
                      <a:tcPr anchor="ctr"/>
                    </a:tc>
                    <a:tc>
                      <a:txBody>
                        <a:bodyPr/>
                        <a:lstStyle/>
                        <a:p>
                          <a:pPr algn="r"/>
                          <a:r>
                            <a:rPr kumimoji="1" lang="en-US" altLang="ja-JP" sz="1600" dirty="0"/>
                            <a:t>960,61</a:t>
                          </a:r>
                          <a:endParaRPr kumimoji="1" lang="ja-JP" altLang="en-US" sz="1600"/>
                        </a:p>
                      </a:txBody>
                      <a:tcPr anchor="ctr"/>
                    </a:tc>
                    <a:tc>
                      <a:txBody>
                        <a:bodyPr/>
                        <a:lstStyle/>
                        <a:p>
                          <a:pPr algn="r"/>
                          <a:r>
                            <a:rPr kumimoji="1" lang="en-US" altLang="ja-JP" sz="1600" dirty="0"/>
                            <a:t>33,728</a:t>
                          </a:r>
                          <a:endParaRPr kumimoji="1" lang="ja-JP" altLang="en-US" sz="1600"/>
                        </a:p>
                      </a:txBody>
                      <a:tcPr anchor="ctr"/>
                    </a:tc>
                    <a:extLst>
                      <a:ext uri="{0D108BD9-81ED-4DB2-BD59-A6C34878D82A}">
                        <a16:rowId xmlns:a16="http://schemas.microsoft.com/office/drawing/2014/main" val="2028177602"/>
                      </a:ext>
                    </a:extLst>
                  </a:tr>
                  <a:tr h="345910">
                    <a:tc vMerge="1">
                      <a:txBody>
                        <a:bodyPr/>
                        <a:lstStyle/>
                        <a:p>
                          <a:endParaRPr kumimoji="1" lang="ja-JP" altLang="en-US"/>
                        </a:p>
                      </a:txBody>
                      <a:tcPr/>
                    </a:tc>
                    <a:tc>
                      <a:txBody>
                        <a:bodyPr/>
                        <a:lstStyle/>
                        <a:p>
                          <a:pPr algn="ctr"/>
                          <a:r>
                            <a:rPr kumimoji="1" lang="en-US" altLang="ja-JP" sz="1600" dirty="0"/>
                            <a:t>(3, 4)</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a:t>
                          </a:r>
                          <a:endParaRPr kumimoji="1" lang="ja-JP" altLang="en-US" sz="1600"/>
                        </a:p>
                      </a:txBody>
                      <a:tcPr anchor="ctr"/>
                    </a:tc>
                    <a:tc>
                      <a:txBody>
                        <a:bodyPr/>
                        <a:lstStyle/>
                        <a:p>
                          <a:pPr algn="r"/>
                          <a:r>
                            <a:rPr kumimoji="1" lang="en-US" altLang="ja-JP" sz="1600" dirty="0"/>
                            <a:t>T.O.</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10,309</a:t>
                          </a:r>
                          <a:endParaRPr kumimoji="1" lang="ja-JP" altLang="en-US" sz="1600"/>
                        </a:p>
                      </a:txBody>
                      <a:tcPr anchor="ctr"/>
                    </a:tc>
                    <a:tc>
                      <a:txBody>
                        <a:bodyPr/>
                        <a:lstStyle/>
                        <a:p>
                          <a:pPr algn="r"/>
                          <a:r>
                            <a:rPr kumimoji="1" lang="en-US" altLang="ja-JP" sz="1600" dirty="0"/>
                            <a:t>738,85</a:t>
                          </a:r>
                          <a:endParaRPr kumimoji="1" lang="ja-JP" altLang="en-US" sz="1600"/>
                        </a:p>
                      </a:txBody>
                      <a:tcPr anchor="ctr"/>
                    </a:tc>
                    <a:tc>
                      <a:txBody>
                        <a:bodyPr/>
                        <a:lstStyle/>
                        <a:p>
                          <a:pPr algn="r"/>
                          <a:r>
                            <a:rPr kumimoji="1" lang="en-US" altLang="ja-JP" sz="1600" dirty="0"/>
                            <a:t>207,353</a:t>
                          </a:r>
                          <a:endParaRPr kumimoji="1" lang="ja-JP" altLang="en-US" sz="1600"/>
                        </a:p>
                      </a:txBody>
                      <a:tcPr anchor="ctr"/>
                    </a:tc>
                    <a:extLst>
                      <a:ext uri="{0D108BD9-81ED-4DB2-BD59-A6C34878D82A}">
                        <a16:rowId xmlns:a16="http://schemas.microsoft.com/office/drawing/2014/main" val="3913823561"/>
                      </a:ext>
                    </a:extLst>
                  </a:tr>
                  <a:tr h="345910">
                    <a:tc vMerge="1">
                      <a:txBody>
                        <a:bodyPr/>
                        <a:lstStyle/>
                        <a:p>
                          <a:endParaRPr kumimoji="1" lang="ja-JP" altLang="en-US"/>
                        </a:p>
                      </a:txBody>
                      <a:tcPr/>
                    </a:tc>
                    <a:tc>
                      <a:txBody>
                        <a:bodyPr/>
                        <a:lstStyle/>
                        <a:p>
                          <a:pPr algn="ctr"/>
                          <a:r>
                            <a:rPr kumimoji="1" lang="en-US" altLang="ja-JP" sz="1600" dirty="0"/>
                            <a:t>(4, 2)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59,362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1740.80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1,828,240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19,248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1792.00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609,075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13,901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1095.68</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576,107</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181925477"/>
                      </a:ext>
                    </a:extLst>
                  </a:tr>
                  <a:tr h="345910">
                    <a:tc rowSpan="4">
                      <a:txBody>
                        <a:bodyPr/>
                        <a:lstStyle/>
                        <a:p>
                          <a:pPr algn="ctr"/>
                          <a:r>
                            <a:rPr kumimoji="1" lang="en-US" altLang="ja-JP" sz="1600" dirty="0"/>
                            <a:t>DP</a:t>
                          </a:r>
                          <a:endParaRPr kumimoji="1" lang="ja-JP" altLang="en-US" sz="1600"/>
                        </a:p>
                      </a:txBody>
                      <a:tcPr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336</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98.79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78</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1,912</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546.85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685</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164</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66.79</a:t>
                          </a:r>
                          <a:endParaRPr kumimoji="1" lang="ja-JP" altLang="en-US" sz="1600"/>
                        </a:p>
                      </a:txBody>
                      <a:tcPr anchor="ctr">
                        <a:lnT w="12700" cap="flat" cmpd="sng" algn="ctr">
                          <a:solidFill>
                            <a:schemeClr val="tx2"/>
                          </a:solidFill>
                          <a:prstDash val="solid"/>
                          <a:round/>
                          <a:headEnd type="none" w="med" len="med"/>
                          <a:tailEnd type="none" w="med" len="med"/>
                        </a:lnT>
                      </a:tcPr>
                    </a:tc>
                    <a:tc>
                      <a:txBody>
                        <a:bodyPr/>
                        <a:lstStyle/>
                        <a:p>
                          <a:pPr algn="r"/>
                          <a:r>
                            <a:rPr kumimoji="1" lang="en-US" altLang="ja-JP" sz="1600" dirty="0"/>
                            <a:t>46</a:t>
                          </a:r>
                          <a:endParaRPr kumimoji="1" lang="ja-JP" altLang="en-US" sz="1600"/>
                        </a:p>
                      </a:txBody>
                      <a:tcPr anchor="ctr">
                        <a:lnT w="12700" cap="flat" cmpd="sng" algn="ctr">
                          <a:solidFill>
                            <a:schemeClr val="tx2"/>
                          </a:solidFill>
                          <a:prstDash val="solid"/>
                          <a:round/>
                          <a:headEnd type="none" w="med" len="med"/>
                          <a:tailEnd type="none" w="med" len="med"/>
                        </a:lnT>
                      </a:tcPr>
                    </a:tc>
                    <a:extLst>
                      <a:ext uri="{0D108BD9-81ED-4DB2-BD59-A6C34878D82A}">
                        <a16:rowId xmlns:a16="http://schemas.microsoft.com/office/drawing/2014/main" val="1352343375"/>
                      </a:ext>
                    </a:extLst>
                  </a:tr>
                  <a:tr h="345910">
                    <a:tc vMerge="1">
                      <a:txBody>
                        <a:bodyPr/>
                        <a:lstStyle/>
                        <a:p>
                          <a:endParaRPr kumimoji="1" lang="ja-JP" altLang="en-US" sz="1600"/>
                        </a:p>
                      </a:txBody>
                      <a:tcP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1,530</a:t>
                          </a:r>
                          <a:endParaRPr kumimoji="1" lang="ja-JP" altLang="en-US" sz="1600"/>
                        </a:p>
                      </a:txBody>
                      <a:tcPr anchor="ctr"/>
                    </a:tc>
                    <a:tc>
                      <a:txBody>
                        <a:bodyPr/>
                        <a:lstStyle/>
                        <a:p>
                          <a:pPr algn="r"/>
                          <a:r>
                            <a:rPr kumimoji="1" lang="en-US" altLang="ja-JP" sz="1600" dirty="0"/>
                            <a:t>683.47</a:t>
                          </a:r>
                          <a:endParaRPr kumimoji="1" lang="ja-JP" altLang="en-US" sz="1600"/>
                        </a:p>
                      </a:txBody>
                      <a:tcPr anchor="ctr"/>
                    </a:tc>
                    <a:tc>
                      <a:txBody>
                        <a:bodyPr/>
                        <a:lstStyle/>
                        <a:p>
                          <a:pPr algn="r"/>
                          <a:r>
                            <a:rPr kumimoji="1" lang="en-US" altLang="ja-JP" sz="1600" dirty="0"/>
                            <a:t>1,606</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6,014</a:t>
                          </a:r>
                          <a:endParaRPr kumimoji="1" lang="ja-JP" altLang="en-US" sz="1600"/>
                        </a:p>
                      </a:txBody>
                      <a:tcPr anchor="ctr"/>
                    </a:tc>
                    <a:tc>
                      <a:txBody>
                        <a:bodyPr/>
                        <a:lstStyle/>
                        <a:p>
                          <a:pPr algn="r"/>
                          <a:r>
                            <a:rPr kumimoji="1" lang="en-US" altLang="ja-JP" sz="1600" dirty="0"/>
                            <a:t>1,064.96</a:t>
                          </a:r>
                          <a:endParaRPr kumimoji="1" lang="ja-JP" altLang="en-US" sz="1600"/>
                        </a:p>
                      </a:txBody>
                      <a:tcPr anchor="ctr"/>
                    </a:tc>
                    <a:tc>
                      <a:txBody>
                        <a:bodyPr/>
                        <a:lstStyle/>
                        <a:p>
                          <a:pPr algn="r"/>
                          <a:r>
                            <a:rPr kumimoji="1" lang="en-US" altLang="ja-JP" sz="1600" dirty="0"/>
                            <a:t>9,170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516</a:t>
                          </a:r>
                          <a:endParaRPr kumimoji="1" lang="ja-JP" altLang="en-US" sz="1600"/>
                        </a:p>
                      </a:txBody>
                      <a:tcPr anchor="ctr"/>
                    </a:tc>
                    <a:tc>
                      <a:txBody>
                        <a:bodyPr/>
                        <a:lstStyle/>
                        <a:p>
                          <a:pPr algn="r"/>
                          <a:r>
                            <a:rPr kumimoji="1" lang="en-US" altLang="ja-JP" sz="1600" dirty="0"/>
                            <a:t>85.28</a:t>
                          </a:r>
                          <a:endParaRPr kumimoji="1" lang="ja-JP" altLang="en-US" sz="1600"/>
                        </a:p>
                      </a:txBody>
                      <a:tcPr anchor="ctr"/>
                    </a:tc>
                    <a:tc>
                      <a:txBody>
                        <a:bodyPr/>
                        <a:lstStyle/>
                        <a:p>
                          <a:pPr algn="r"/>
                          <a:r>
                            <a:rPr kumimoji="1" lang="en-US" altLang="ja-JP" sz="1600" dirty="0"/>
                            <a:t>194</a:t>
                          </a:r>
                          <a:endParaRPr kumimoji="1" lang="ja-JP" altLang="en-US" sz="1600"/>
                        </a:p>
                      </a:txBody>
                      <a:tcPr anchor="ctr"/>
                    </a:tc>
                    <a:extLst>
                      <a:ext uri="{0D108BD9-81ED-4DB2-BD59-A6C34878D82A}">
                        <a16:rowId xmlns:a16="http://schemas.microsoft.com/office/drawing/2014/main" val="1125266379"/>
                      </a:ext>
                    </a:extLst>
                  </a:tr>
                  <a:tr h="345910">
                    <a:tc vMerge="1">
                      <a:txBody>
                        <a:bodyPr/>
                        <a:lstStyle/>
                        <a:p>
                          <a:endParaRPr kumimoji="1" lang="ja-JP" altLang="en-US" sz="1600"/>
                        </a:p>
                      </a:txBody>
                      <a:tcPr/>
                    </a:tc>
                    <a:tc>
                      <a:txBody>
                        <a:bodyPr/>
                        <a:lstStyle/>
                        <a:p>
                          <a:pPr algn="ctr"/>
                          <a:r>
                            <a:rPr kumimoji="1" lang="en-US" altLang="ja-JP" sz="1600" dirty="0"/>
                            <a:t>(4, 5)</a:t>
                          </a:r>
                          <a:endParaRPr kumimoji="1" lang="ja-JP" altLang="en-US" sz="1600"/>
                        </a:p>
                      </a:txBody>
                      <a:tcPr anchor="ctr"/>
                    </a:tc>
                    <a:tc>
                      <a:txBody>
                        <a:bodyPr/>
                        <a:lstStyle/>
                        <a:p>
                          <a:pPr algn="r"/>
                          <a:r>
                            <a:rPr kumimoji="1" lang="en-US" altLang="ja-JP" sz="1600" dirty="0"/>
                            <a:t>1,876</a:t>
                          </a:r>
                          <a:endParaRPr kumimoji="1" lang="ja-JP" altLang="en-US" sz="1600"/>
                        </a:p>
                      </a:txBody>
                      <a:tcPr anchor="ctr"/>
                    </a:tc>
                    <a:tc>
                      <a:txBody>
                        <a:bodyPr/>
                        <a:lstStyle/>
                        <a:p>
                          <a:pPr algn="r"/>
                          <a:r>
                            <a:rPr kumimoji="1" lang="en-US" altLang="ja-JP" sz="1600" dirty="0"/>
                            <a:t>690.87</a:t>
                          </a:r>
                          <a:endParaRPr kumimoji="1" lang="ja-JP" altLang="en-US" sz="1600"/>
                        </a:p>
                      </a:txBody>
                      <a:tcPr anchor="ctr"/>
                    </a:tc>
                    <a:tc>
                      <a:txBody>
                        <a:bodyPr/>
                        <a:lstStyle/>
                        <a:p>
                          <a:pPr algn="r"/>
                          <a:r>
                            <a:rPr kumimoji="1" lang="en-US" altLang="ja-JP" sz="1600" dirty="0"/>
                            <a:t>2,490</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44,687</a:t>
                          </a:r>
                          <a:endParaRPr kumimoji="1" lang="ja-JP" altLang="en-US" sz="1600"/>
                        </a:p>
                      </a:txBody>
                      <a:tcPr anchor="ctr"/>
                    </a:tc>
                    <a:tc>
                      <a:txBody>
                        <a:bodyPr/>
                        <a:lstStyle/>
                        <a:p>
                          <a:pPr algn="r"/>
                          <a:r>
                            <a:rPr kumimoji="1" lang="en-US" altLang="ja-JP" sz="1600" dirty="0"/>
                            <a:t>1,443.84</a:t>
                          </a:r>
                          <a:endParaRPr kumimoji="1" lang="ja-JP" altLang="en-US" sz="1600"/>
                        </a:p>
                      </a:txBody>
                      <a:tcPr anchor="ctr"/>
                    </a:tc>
                    <a:tc>
                      <a:txBody>
                        <a:bodyPr/>
                        <a:lstStyle/>
                        <a:p>
                          <a:pPr algn="r"/>
                          <a:r>
                            <a:rPr kumimoji="1" lang="en-US" altLang="ja-JP" sz="1600" dirty="0"/>
                            <a:t>1,234,959</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601</a:t>
                          </a:r>
                          <a:endParaRPr kumimoji="1" lang="ja-JP" altLang="en-US" sz="1600"/>
                        </a:p>
                      </a:txBody>
                      <a:tcPr anchor="ctr"/>
                    </a:tc>
                    <a:tc>
                      <a:txBody>
                        <a:bodyPr/>
                        <a:lstStyle/>
                        <a:p>
                          <a:pPr algn="r"/>
                          <a:r>
                            <a:rPr kumimoji="1" lang="en-US" altLang="ja-JP" sz="1600" dirty="0"/>
                            <a:t>98.89</a:t>
                          </a:r>
                          <a:endParaRPr kumimoji="1" lang="ja-JP" altLang="en-US" sz="1600"/>
                        </a:p>
                      </a:txBody>
                      <a:tcPr anchor="ctr"/>
                    </a:tc>
                    <a:tc>
                      <a:txBody>
                        <a:bodyPr/>
                        <a:lstStyle/>
                        <a:p>
                          <a:pPr algn="r"/>
                          <a:r>
                            <a:rPr kumimoji="1" lang="en-US" altLang="ja-JP" sz="1600" dirty="0"/>
                            <a:t>202</a:t>
                          </a:r>
                          <a:endParaRPr kumimoji="1" lang="ja-JP" altLang="en-US" sz="1600"/>
                        </a:p>
                      </a:txBody>
                      <a:tcPr anchor="ctr"/>
                    </a:tc>
                    <a:extLst>
                      <a:ext uri="{0D108BD9-81ED-4DB2-BD59-A6C34878D82A}">
                        <a16:rowId xmlns:a16="http://schemas.microsoft.com/office/drawing/2014/main" val="229913935"/>
                      </a:ext>
                    </a:extLst>
                  </a:tr>
                  <a:tr h="345910">
                    <a:tc vMerge="1">
                      <a:txBody>
                        <a:bodyPr/>
                        <a:lstStyle/>
                        <a:p>
                          <a:endParaRPr kumimoji="1" lang="ja-JP" altLang="en-US" sz="1600"/>
                        </a:p>
                      </a:txBody>
                      <a:tcPr/>
                    </a:tc>
                    <a:tc>
                      <a:txBody>
                        <a:bodyPr/>
                        <a:lstStyle/>
                        <a:p>
                          <a:pPr algn="ctr"/>
                          <a:r>
                            <a:rPr kumimoji="1" lang="en-US" altLang="ja-JP" sz="1600" dirty="0"/>
                            <a:t>(5, 5)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18,651</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1,085.44</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829,989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86,627</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3,102.72</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4,362,290</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1,775</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690.99</a:t>
                          </a:r>
                          <a:endParaRPr kumimoji="1" lang="ja-JP" altLang="en-US" sz="1600"/>
                        </a:p>
                      </a:txBody>
                      <a:tcPr anchor="ctr">
                        <a:lnB w="12700" cap="flat" cmpd="sng" algn="ctr">
                          <a:solidFill>
                            <a:schemeClr val="tx2"/>
                          </a:solidFill>
                          <a:prstDash val="solid"/>
                          <a:round/>
                          <a:headEnd type="none" w="med" len="med"/>
                          <a:tailEnd type="none" w="med" len="med"/>
                        </a:lnB>
                      </a:tcPr>
                    </a:tc>
                    <a:tc>
                      <a:txBody>
                        <a:bodyPr/>
                        <a:lstStyle/>
                        <a:p>
                          <a:pPr algn="r"/>
                          <a:r>
                            <a:rPr kumimoji="1" lang="en-US" altLang="ja-JP" sz="1600" dirty="0"/>
                            <a:t>2,162</a:t>
                          </a:r>
                          <a:endParaRPr kumimoji="1" lang="ja-JP" altLang="en-US" sz="1600"/>
                        </a:p>
                      </a:txBody>
                      <a:tcPr anchor="ctr">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570996648"/>
                      </a:ext>
                    </a:extLst>
                  </a:tr>
                  <a:tr h="345910">
                    <a:tc rowSpan="2">
                      <a:txBody>
                        <a:bodyPr/>
                        <a:lstStyle/>
                        <a:p>
                          <a:pPr algn="ctr"/>
                          <a:r>
                            <a:rPr kumimoji="1" lang="en-US" altLang="ja-JP" sz="1600" dirty="0"/>
                            <a:t>DC</a:t>
                          </a:r>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(2, 2)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1,164</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628.36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1,162</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386</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100.35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293</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116.25</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160</a:t>
                          </a:r>
                          <a:endParaRPr kumimoji="1" lang="ja-JP" altLang="en-US" sz="1600"/>
                        </a:p>
                      </a:txBody>
                      <a:tcPr anchor="ctr">
                        <a:lnT w="12700" cap="flat" cmpd="sng" algn="ctr">
                          <a:solidFill>
                            <a:schemeClr val="tx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8334938"/>
                      </a:ext>
                    </a:extLst>
                  </a:tr>
                  <a:tr h="345910">
                    <a:tc vMerge="1">
                      <a:txBody>
                        <a:bodyPr/>
                        <a:lstStyle/>
                        <a:p>
                          <a:endParaRPr kumimoji="1" lang="ja-JP" altLang="en-US"/>
                        </a:p>
                      </a:txBody>
                      <a:tcPr/>
                    </a:tc>
                    <a:tc>
                      <a:txBody>
                        <a:bodyPr/>
                        <a:lstStyle/>
                        <a:p>
                          <a:pPr algn="ctr"/>
                          <a:r>
                            <a:rPr kumimoji="1" lang="en-US" altLang="ja-JP" sz="1600" dirty="0"/>
                            <a:t>(3, 3)</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159,768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4,751.36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32,991,134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9,181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740.04</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120,566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8,461</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906.45</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92,500</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78742633"/>
                      </a:ext>
                    </a:extLst>
                  </a:tr>
                </a:tbl>
              </a:graphicData>
            </a:graphic>
          </p:graphicFrame>
        </mc:Fallback>
      </mc:AlternateContent>
      <p:sp>
        <p:nvSpPr>
          <p:cNvPr id="4" name="テキスト プレースホルダー 3">
            <a:extLst>
              <a:ext uri="{FF2B5EF4-FFF2-40B4-BE49-F238E27FC236}">
                <a16:creationId xmlns:a16="http://schemas.microsoft.com/office/drawing/2014/main" id="{5E1F9A2E-2AB2-104F-F6C9-E9B335ECC249}"/>
              </a:ext>
            </a:extLst>
          </p:cNvPr>
          <p:cNvSpPr>
            <a:spLocks noGrp="1"/>
          </p:cNvSpPr>
          <p:nvPr>
            <p:ph type="body" sz="quarter" idx="11"/>
          </p:nvPr>
        </p:nvSpPr>
        <p:spPr/>
        <p:txBody>
          <a:bodyPr>
            <a:normAutofit fontScale="92500" lnSpcReduction="20000"/>
          </a:bodyPr>
          <a:lstStyle/>
          <a:p>
            <a:r>
              <a:rPr lang="ja-JP" altLang="en-US"/>
              <a:t>付録</a:t>
            </a:r>
            <a:endParaRPr kumimoji="1" lang="ja-JP" altLang="en-US"/>
          </a:p>
        </p:txBody>
      </p:sp>
      <p:sp>
        <p:nvSpPr>
          <p:cNvPr id="3" name="円弧 2">
            <a:extLst>
              <a:ext uri="{FF2B5EF4-FFF2-40B4-BE49-F238E27FC236}">
                <a16:creationId xmlns:a16="http://schemas.microsoft.com/office/drawing/2014/main" id="{F6952F5D-2F49-6EB7-50FB-7F6E4DAC7074}"/>
              </a:ext>
            </a:extLst>
          </p:cNvPr>
          <p:cNvSpPr/>
          <p:nvPr/>
        </p:nvSpPr>
        <p:spPr>
          <a:xfrm flipH="1">
            <a:off x="2781160" y="5887721"/>
            <a:ext cx="3711080" cy="2123190"/>
          </a:xfrm>
          <a:prstGeom prst="arc">
            <a:avLst>
              <a:gd name="adj1" fmla="val 12430302"/>
              <a:gd name="adj2" fmla="val 20100260"/>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角丸四角形 5">
            <a:extLst>
              <a:ext uri="{FF2B5EF4-FFF2-40B4-BE49-F238E27FC236}">
                <a16:creationId xmlns:a16="http://schemas.microsoft.com/office/drawing/2014/main" id="{F5F229AB-BBA5-9CD9-9F81-5D2B698F56F5}"/>
              </a:ext>
            </a:extLst>
          </p:cNvPr>
          <p:cNvSpPr/>
          <p:nvPr/>
        </p:nvSpPr>
        <p:spPr>
          <a:xfrm>
            <a:off x="3899667" y="5578557"/>
            <a:ext cx="1474065"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大幅に悪化</a:t>
            </a:r>
          </a:p>
        </p:txBody>
      </p:sp>
      <p:sp>
        <p:nvSpPr>
          <p:cNvPr id="7" name="角丸四角形吹き出し 6">
            <a:extLst>
              <a:ext uri="{FF2B5EF4-FFF2-40B4-BE49-F238E27FC236}">
                <a16:creationId xmlns:a16="http://schemas.microsoft.com/office/drawing/2014/main" id="{14BFC91E-14A0-6E87-571A-1563BD0924CA}"/>
              </a:ext>
            </a:extLst>
          </p:cNvPr>
          <p:cNvSpPr/>
          <p:nvPr/>
        </p:nvSpPr>
        <p:spPr>
          <a:xfrm>
            <a:off x="3570375" y="4084278"/>
            <a:ext cx="3866745" cy="1217237"/>
          </a:xfrm>
          <a:prstGeom prst="wedgeRoundRectCallou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RA</a:t>
            </a:r>
            <a:r>
              <a:rPr kumimoji="1" lang="ja-JP" altLang="en-US">
                <a:solidFill>
                  <a:schemeClr val="tx1"/>
                </a:solidFill>
              </a:rPr>
              <a:t>が探索履歴を優先しすぎており</a:t>
            </a:r>
            <a:br>
              <a:rPr kumimoji="1" lang="en-US" altLang="ja-JP" dirty="0">
                <a:solidFill>
                  <a:schemeClr val="tx1"/>
                </a:solidFill>
              </a:rPr>
            </a:br>
            <a:r>
              <a:rPr kumimoji="1" lang="ja-JP" altLang="en-US">
                <a:solidFill>
                  <a:schemeClr val="tx1"/>
                </a:solidFill>
              </a:rPr>
              <a:t>性能が不安定</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9918B3BE-FA3C-42C3-0D2F-04E1CE4ABE0C}"/>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8" name="テキスト ボックス 7">
                <a:extLst>
                  <a:ext uri="{FF2B5EF4-FFF2-40B4-BE49-F238E27FC236}">
                    <a16:creationId xmlns:a16="http://schemas.microsoft.com/office/drawing/2014/main" id="{9918B3BE-FA3C-42C3-0D2F-04E1CE4ABE0C}"/>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137029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647D0-ECD0-4490-561B-7F89D415D8D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コンテンツ プレースホルダー 4">
                <a:extLst>
                  <a:ext uri="{FF2B5EF4-FFF2-40B4-BE49-F238E27FC236}">
                    <a16:creationId xmlns:a16="http://schemas.microsoft.com/office/drawing/2014/main" id="{93FEF788-5C8F-A27C-CFB9-CDCAFDCC04AC}"/>
                  </a:ext>
                </a:extLst>
              </p:cNvPr>
              <p:cNvGraphicFramePr>
                <a:graphicFrameLocks noGrp="1"/>
              </p:cNvGraphicFramePr>
              <p:nvPr>
                <p:ph idx="1"/>
                <p:extLst>
                  <p:ext uri="{D42A27DB-BD31-4B8C-83A1-F6EECF244321}">
                    <p14:modId xmlns:p14="http://schemas.microsoft.com/office/powerpoint/2010/main" val="352666921"/>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kumimoji="1" lang="en-US" altLang="ja-JP" sz="1600" b="0" i="1" smtClean="0">
                                        <a:latin typeface="Cambria Math" panose="02040503050406030204" pitchFamily="18" charset="0"/>
                                      </a:rPr>
                                    </m:ctrlPr>
                                  </m:dPr>
                                  <m:e>
                                    <m:r>
                                      <a:rPr kumimoji="1" lang="en-US" altLang="ja-JP" sz="1600" b="0" i="1" smtClean="0">
                                        <a:latin typeface="Cambria Math" panose="02040503050406030204" pitchFamily="18" charset="0"/>
                                      </a:rPr>
                                      <m:t>𝑆</m:t>
                                    </m:r>
                                  </m:e>
                                </m:d>
                              </m:oMath>
                            </m:oMathPara>
                          </a14:m>
                          <a:endParaRPr kumimoji="1" lang="en-US" altLang="ja-JP" sz="1600" b="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𝑀</m:t>
                              </m:r>
                            </m:oMath>
                          </a14:m>
                          <a:r>
                            <a:rPr kumimoji="1" lang="en-US" altLang="ja-JP" sz="1600" dirty="0"/>
                            <a:t> [MiB]</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kumimoji="1" lang="en-US" altLang="ja-JP" sz="1600" b="0" i="1" smtClean="0">
                                  <a:latin typeface="Cambria Math" panose="02040503050406030204" pitchFamily="18" charset="0"/>
                                </a:rPr>
                                <m:t>𝑇</m:t>
                              </m:r>
                            </m:oMath>
                          </a14:m>
                          <a:r>
                            <a:rPr kumimoji="1" lang="en-US" altLang="ja-JP" sz="1600" dirty="0"/>
                            <a:t> [ms]</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2,751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867.44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5,269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2,549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851.46</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4,772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2,549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851.43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4,775</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Choice>
        <mc:Fallback xmlns="">
          <p:graphicFrame>
            <p:nvGraphicFramePr>
              <p:cNvPr id="5" name="コンテンツ プレースホルダー 4">
                <a:extLst>
                  <a:ext uri="{FF2B5EF4-FFF2-40B4-BE49-F238E27FC236}">
                    <a16:creationId xmlns:a16="http://schemas.microsoft.com/office/drawing/2014/main" id="{93FEF788-5C8F-A27C-CFB9-CDCAFDCC04AC}"/>
                  </a:ext>
                </a:extLst>
              </p:cNvPr>
              <p:cNvGraphicFramePr>
                <a:graphicFrameLocks noGrp="1"/>
              </p:cNvGraphicFramePr>
              <p:nvPr>
                <p:ph idx="1"/>
                <p:extLst>
                  <p:ext uri="{D42A27DB-BD31-4B8C-83A1-F6EECF244321}">
                    <p14:modId xmlns:p14="http://schemas.microsoft.com/office/powerpoint/2010/main" val="352666921"/>
                  </p:ext>
                </p:extLst>
              </p:nvPr>
            </p:nvGraphicFramePr>
            <p:xfrm>
              <a:off x="558800" y="2012950"/>
              <a:ext cx="11099800" cy="2966720"/>
            </p:xfrm>
            <a:graphic>
              <a:graphicData uri="http://schemas.openxmlformats.org/drawingml/2006/table">
                <a:tbl>
                  <a:tblPr firstRow="1" bandRow="1">
                    <a:tableStyleId>{2D5ABB26-0587-4C30-8999-92F81FD0307C}</a:tableStyleId>
                  </a:tblPr>
                  <a:tblGrid>
                    <a:gridCol w="970966">
                      <a:extLst>
                        <a:ext uri="{9D8B030D-6E8A-4147-A177-3AD203B41FA5}">
                          <a16:colId xmlns:a16="http://schemas.microsoft.com/office/drawing/2014/main" val="2155505868"/>
                        </a:ext>
                      </a:extLst>
                    </a:gridCol>
                    <a:gridCol w="787950">
                      <a:extLst>
                        <a:ext uri="{9D8B030D-6E8A-4147-A177-3AD203B41FA5}">
                          <a16:colId xmlns:a16="http://schemas.microsoft.com/office/drawing/2014/main" val="2374772566"/>
                        </a:ext>
                      </a:extLst>
                    </a:gridCol>
                    <a:gridCol w="854947">
                      <a:extLst>
                        <a:ext uri="{9D8B030D-6E8A-4147-A177-3AD203B41FA5}">
                          <a16:colId xmlns:a16="http://schemas.microsoft.com/office/drawing/2014/main" val="4110829421"/>
                        </a:ext>
                      </a:extLst>
                    </a:gridCol>
                    <a:gridCol w="971162">
                      <a:extLst>
                        <a:ext uri="{9D8B030D-6E8A-4147-A177-3AD203B41FA5}">
                          <a16:colId xmlns:a16="http://schemas.microsoft.com/office/drawing/2014/main" val="1592047736"/>
                        </a:ext>
                      </a:extLst>
                    </a:gridCol>
                    <a:gridCol w="967698">
                      <a:extLst>
                        <a:ext uri="{9D8B030D-6E8A-4147-A177-3AD203B41FA5}">
                          <a16:colId xmlns:a16="http://schemas.microsoft.com/office/drawing/2014/main" val="3964454132"/>
                        </a:ext>
                      </a:extLst>
                    </a:gridCol>
                    <a:gridCol w="245438">
                      <a:extLst>
                        <a:ext uri="{9D8B030D-6E8A-4147-A177-3AD203B41FA5}">
                          <a16:colId xmlns:a16="http://schemas.microsoft.com/office/drawing/2014/main" val="3142705640"/>
                        </a:ext>
                      </a:extLst>
                    </a:gridCol>
                    <a:gridCol w="967698">
                      <a:extLst>
                        <a:ext uri="{9D8B030D-6E8A-4147-A177-3AD203B41FA5}">
                          <a16:colId xmlns:a16="http://schemas.microsoft.com/office/drawing/2014/main" val="3297163058"/>
                        </a:ext>
                      </a:extLst>
                    </a:gridCol>
                    <a:gridCol w="1013452">
                      <a:extLst>
                        <a:ext uri="{9D8B030D-6E8A-4147-A177-3AD203B41FA5}">
                          <a16:colId xmlns:a16="http://schemas.microsoft.com/office/drawing/2014/main" val="1422584124"/>
                        </a:ext>
                      </a:extLst>
                    </a:gridCol>
                    <a:gridCol w="1126203">
                      <a:extLst>
                        <a:ext uri="{9D8B030D-6E8A-4147-A177-3AD203B41FA5}">
                          <a16:colId xmlns:a16="http://schemas.microsoft.com/office/drawing/2014/main" val="3798095470"/>
                        </a:ext>
                      </a:extLst>
                    </a:gridCol>
                    <a:gridCol w="245438">
                      <a:extLst>
                        <a:ext uri="{9D8B030D-6E8A-4147-A177-3AD203B41FA5}">
                          <a16:colId xmlns:a16="http://schemas.microsoft.com/office/drawing/2014/main" val="1115922619"/>
                        </a:ext>
                      </a:extLst>
                    </a:gridCol>
                    <a:gridCol w="967698">
                      <a:extLst>
                        <a:ext uri="{9D8B030D-6E8A-4147-A177-3AD203B41FA5}">
                          <a16:colId xmlns:a16="http://schemas.microsoft.com/office/drawing/2014/main" val="2873186841"/>
                        </a:ext>
                      </a:extLst>
                    </a:gridCol>
                    <a:gridCol w="1013452">
                      <a:extLst>
                        <a:ext uri="{9D8B030D-6E8A-4147-A177-3AD203B41FA5}">
                          <a16:colId xmlns:a16="http://schemas.microsoft.com/office/drawing/2014/main" val="3195058007"/>
                        </a:ext>
                      </a:extLst>
                    </a:gridCol>
                    <a:gridCol w="967698">
                      <a:extLst>
                        <a:ext uri="{9D8B030D-6E8A-4147-A177-3AD203B41FA5}">
                          <a16:colId xmlns:a16="http://schemas.microsoft.com/office/drawing/2014/main" val="986012507"/>
                        </a:ext>
                      </a:extLst>
                    </a:gridCol>
                  </a:tblGrid>
                  <a:tr h="370840">
                    <a:tc rowSpan="2">
                      <a:txBody>
                        <a:bodyPr/>
                        <a:lstStyle/>
                        <a:p>
                          <a:pPr algn="ctr"/>
                          <a:r>
                            <a:rPr kumimoji="1" lang="ja-JP" altLang="en-US" sz="1400"/>
                            <a:t>シナリオ</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kumimoji="1" lang="ja-JP" altLang="en-US" sz="1400"/>
                            <a:t>サイズ</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kumimoji="1" lang="en-US" altLang="ja-JP" sz="1600" dirty="0"/>
                            <a:t>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SRA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tc>
                      <a:txBody>
                        <a:bodyPr/>
                        <a:lstStyle/>
                        <a:p>
                          <a:pPr algn="ctr"/>
                          <a:endParaRPr kumimoji="1" lang="ja-JP" altLang="en-US" sz="1600"/>
                        </a:p>
                      </a:txBody>
                      <a:tcPr anchor="ctr">
                        <a:lnT w="19050" cap="flat" cmpd="sng" algn="ctr">
                          <a:solidFill>
                            <a:schemeClr val="tx1"/>
                          </a:solidFill>
                          <a:prstDash val="solid"/>
                          <a:round/>
                          <a:headEnd type="none" w="med" len="med"/>
                          <a:tailEnd type="none" w="med" len="med"/>
                        </a:lnT>
                      </a:tcPr>
                    </a:tc>
                    <a:tc gridSpan="3">
                      <a:txBody>
                        <a:bodyPr/>
                        <a:lstStyle/>
                        <a:p>
                          <a:pPr algn="ctr"/>
                          <a:r>
                            <a:rPr kumimoji="1" lang="en-US" altLang="ja-JP" sz="1600" dirty="0"/>
                            <a:t>LRA</a:t>
                          </a:r>
                          <a:endParaRPr kumimoji="1" lang="ja-JP" altLang="en-US" sz="1600"/>
                        </a:p>
                      </a:txBody>
                      <a:tcPr anchor="ct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231700170"/>
                      </a:ext>
                    </a:extLst>
                  </a:tr>
                  <a:tr h="370840">
                    <a:tc vMerge="1">
                      <a:txBody>
                        <a:bodyPr/>
                        <a:lstStyle/>
                        <a:p>
                          <a:endParaRPr kumimoji="1" lang="ja-JP" altLang="en-US"/>
                        </a:p>
                      </a:txBody>
                      <a:tcPr/>
                    </a:tc>
                    <a:tc vMerge="1">
                      <a:txBody>
                        <a:bodyPr/>
                        <a:lstStyle/>
                        <a:p>
                          <a:endParaRPr kumimoji="1" lang="ja-JP" altLang="en-US"/>
                        </a:p>
                      </a:txBody>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4412" t="-100000" r="-98823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72368" t="-100000" r="-784211"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2368" t="-100000" r="-684211"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98684" t="-100000" r="-557895"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68750" t="-100000" r="-4300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07955" t="-100000" r="-290909" b="-603333"/>
                          </a:stretch>
                        </a:blipFill>
                      </a:tcPr>
                    </a:tc>
                    <a:tc>
                      <a:txBody>
                        <a:bodyPr/>
                        <a:lstStyle/>
                        <a:p>
                          <a:pPr algn="ctr"/>
                          <a:endParaRPr kumimoji="1" lang="ja-JP" altLang="en-US" sz="1600"/>
                        </a:p>
                      </a:txBody>
                      <a:tcPr anchor="ctr">
                        <a:lnB w="12700" cap="flat" cmpd="sng" algn="ctr">
                          <a:solidFill>
                            <a:schemeClr val="tx1"/>
                          </a:solidFill>
                          <a:prstDash val="solid"/>
                          <a:round/>
                          <a:headEnd type="none" w="med" len="med"/>
                          <a:tailEnd type="none" w="med" len="med"/>
                        </a:lnB>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46053" t="-100000" r="-210526"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98750" t="-100000" r="-100000" b="-603333"/>
                          </a:stretch>
                        </a:blipFill>
                      </a:tcPr>
                    </a:tc>
                    <a:tc>
                      <a:txBody>
                        <a:bodyPr/>
                        <a:lstStyle/>
                        <a:p>
                          <a:endParaRPr lang="ja-JP"/>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1316" t="-100000" r="-5263" b="-603333"/>
                          </a:stretch>
                        </a:blipFill>
                      </a:tcPr>
                    </a:tc>
                    <a:extLst>
                      <a:ext uri="{0D108BD9-81ED-4DB2-BD59-A6C34878D82A}">
                        <a16:rowId xmlns:a16="http://schemas.microsoft.com/office/drawing/2014/main" val="1622903564"/>
                      </a:ext>
                    </a:extLst>
                  </a:tr>
                  <a:tr h="370840">
                    <a:tc rowSpan="4">
                      <a:txBody>
                        <a:bodyPr/>
                        <a:lstStyle/>
                        <a:p>
                          <a:pPr algn="ctr"/>
                          <a:r>
                            <a:rPr kumimoji="1" lang="en-US" altLang="ja-JP" sz="1600" dirty="0"/>
                            <a:t>TA</a:t>
                          </a:r>
                          <a:endParaRPr kumimoji="1" lang="ja-JP" altLang="en-US" sz="1600"/>
                        </a:p>
                      </a:txBody>
                      <a:tcPr anchor="ct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kumimoji="1" lang="en-US" altLang="ja-JP" sz="1600" dirty="0"/>
                            <a:t>(3, 3)</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472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266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162</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446</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115.15</a:t>
                          </a:r>
                          <a:endParaRPr kumimoji="1" lang="ja-JP" altLang="en-US" sz="1600"/>
                        </a:p>
                      </a:txBody>
                      <a:tcPr anchor="ctr">
                        <a:lnT w="12700" cap="flat" cmpd="sng" algn="ctr">
                          <a:solidFill>
                            <a:schemeClr val="tx1"/>
                          </a:solidFill>
                          <a:prstDash val="solid"/>
                          <a:round/>
                          <a:headEnd type="none" w="med" len="med"/>
                          <a:tailEnd type="none" w="med" len="med"/>
                        </a:lnT>
                      </a:tcPr>
                    </a:tc>
                    <a:tc>
                      <a:txBody>
                        <a:bodyPr/>
                        <a:lstStyle/>
                        <a:p>
                          <a:pPr algn="r"/>
                          <a:r>
                            <a:rPr kumimoji="1" lang="en-US" altLang="ja-JP" sz="1600" dirty="0"/>
                            <a:t>169</a:t>
                          </a:r>
                          <a:endParaRPr kumimoji="1" lang="ja-JP" altLang="en-US" sz="160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55606967"/>
                      </a:ext>
                    </a:extLst>
                  </a:tr>
                  <a:tr h="370840">
                    <a:tc vMerge="1">
                      <a:txBody>
                        <a:bodyPr/>
                        <a:lstStyle/>
                        <a:p>
                          <a:pPr algn="ctr"/>
                          <a:endParaRPr kumimoji="1" lang="ja-JP" altLang="en-US"/>
                        </a:p>
                      </a:txBody>
                      <a:tcPr anchor="ctr"/>
                    </a:tc>
                    <a:tc>
                      <a:txBody>
                        <a:bodyPr/>
                        <a:lstStyle/>
                        <a:p>
                          <a:pPr algn="ctr"/>
                          <a:r>
                            <a:rPr kumimoji="1" lang="en-US" altLang="ja-JP" sz="1600" dirty="0"/>
                            <a:t>(4, 4)</a:t>
                          </a:r>
                          <a:endParaRPr kumimoji="1" lang="ja-JP" altLang="en-US" sz="1600"/>
                        </a:p>
                      </a:txBody>
                      <a:tcPr anchor="ctr"/>
                    </a:tc>
                    <a:tc>
                      <a:txBody>
                        <a:bodyPr/>
                        <a:lstStyle/>
                        <a:p>
                          <a:pPr algn="r"/>
                          <a:r>
                            <a:rPr kumimoji="1" lang="en-US" altLang="ja-JP" sz="1600" dirty="0"/>
                            <a:t>2,727</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5,058</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851.41</a:t>
                          </a:r>
                          <a:endParaRPr kumimoji="1" lang="ja-JP" altLang="en-US" sz="1600"/>
                        </a:p>
                      </a:txBody>
                      <a:tcPr anchor="ctr"/>
                    </a:tc>
                    <a:tc>
                      <a:txBody>
                        <a:bodyPr/>
                        <a:lstStyle/>
                        <a:p>
                          <a:pPr algn="r"/>
                          <a:r>
                            <a:rPr kumimoji="1" lang="en-US" altLang="ja-JP" sz="1600" dirty="0"/>
                            <a:t>4,337</a:t>
                          </a:r>
                          <a:endParaRPr kumimoji="1" lang="ja-JP" altLang="en-US" sz="1600"/>
                        </a:p>
                      </a:txBody>
                      <a:tcPr anchor="ctr"/>
                    </a:tc>
                    <a:tc>
                      <a:txBody>
                        <a:bodyPr/>
                        <a:lstStyle/>
                        <a:p>
                          <a:pPr algn="r"/>
                          <a:endParaRPr kumimoji="1" lang="ja-JP" altLang="en-US" sz="1600"/>
                        </a:p>
                      </a:txBody>
                      <a:tcPr anchor="ctr"/>
                    </a:tc>
                    <a:tc>
                      <a:txBody>
                        <a:bodyPr/>
                        <a:lstStyle/>
                        <a:p>
                          <a:pPr algn="r"/>
                          <a:r>
                            <a:rPr kumimoji="1" lang="en-US" altLang="ja-JP" sz="1600" dirty="0"/>
                            <a:t>2,496</a:t>
                          </a:r>
                          <a:endParaRPr kumimoji="1" lang="ja-JP" altLang="en-US" sz="1600"/>
                        </a:p>
                      </a:txBody>
                      <a:tcPr anchor="ctr"/>
                    </a:tc>
                    <a:tc>
                      <a:txBody>
                        <a:bodyPr/>
                        <a:lstStyle/>
                        <a:p>
                          <a:pPr algn="r"/>
                          <a:r>
                            <a:rPr kumimoji="1" lang="en-US" altLang="ja-JP" sz="1600" dirty="0"/>
                            <a:t>851.46</a:t>
                          </a:r>
                          <a:endParaRPr kumimoji="1" lang="ja-JP" altLang="en-US" sz="1600"/>
                        </a:p>
                      </a:txBody>
                      <a:tcPr anchor="ctr"/>
                    </a:tc>
                    <a:tc>
                      <a:txBody>
                        <a:bodyPr/>
                        <a:lstStyle/>
                        <a:p>
                          <a:pPr algn="r"/>
                          <a:r>
                            <a:rPr kumimoji="1" lang="en-US" altLang="ja-JP" sz="1600" dirty="0"/>
                            <a:t>4,403</a:t>
                          </a:r>
                          <a:endParaRPr kumimoji="1" lang="ja-JP" altLang="en-US" sz="1600"/>
                        </a:p>
                      </a:txBody>
                      <a:tcPr anchor="ctr"/>
                    </a:tc>
                    <a:extLst>
                      <a:ext uri="{0D108BD9-81ED-4DB2-BD59-A6C34878D82A}">
                        <a16:rowId xmlns:a16="http://schemas.microsoft.com/office/drawing/2014/main" val="229774738"/>
                      </a:ext>
                    </a:extLst>
                  </a:tr>
                  <a:tr h="370840">
                    <a:tc vMerge="1">
                      <a:txBody>
                        <a:bodyPr/>
                        <a:lstStyle/>
                        <a:p>
                          <a:pPr algn="ctr"/>
                          <a:endParaRPr kumimoji="1" lang="ja-JP" altLang="en-US"/>
                        </a:p>
                      </a:txBody>
                      <a:tcPr anchor="ctr"/>
                    </a:tc>
                    <a:tc>
                      <a:txBody>
                        <a:bodyPr/>
                        <a:lstStyle/>
                        <a:p>
                          <a:pPr algn="ctr"/>
                          <a:r>
                            <a:rPr kumimoji="1" lang="en-US" altLang="ja-JP" sz="1600" dirty="0"/>
                            <a:t>(4, 5)</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2,751</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867.44</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5,269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2,549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851.46</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4,772</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2,549</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851.43</a:t>
                          </a:r>
                          <a:endParaRPr kumimoji="1" lang="ja-JP" altLang="en-US" sz="1600"/>
                        </a:p>
                      </a:txBody>
                      <a:tcPr anchor="ctr">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4,775</a:t>
                          </a:r>
                          <a:endParaRPr kumimoji="1" lang="ja-JP" altLang="en-US" sz="1600"/>
                        </a:p>
                      </a:txBody>
                      <a:tcPr anchor="ctr">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844092839"/>
                      </a:ext>
                    </a:extLst>
                  </a:tr>
                  <a:tr h="370840">
                    <a:tc vMerge="1">
                      <a:txBody>
                        <a:bodyPr/>
                        <a:lstStyle/>
                        <a:p>
                          <a:pPr algn="ctr"/>
                          <a:endParaRPr kumimoji="1" lang="ja-JP" altLang="en-US"/>
                        </a:p>
                      </a:txBody>
                      <a:tcPr anchor="ctr"/>
                    </a:tc>
                    <a:tc>
                      <a:txBody>
                        <a:bodyPr/>
                        <a:lstStyle/>
                        <a:p>
                          <a:pPr algn="ctr"/>
                          <a:r>
                            <a:rPr kumimoji="1" lang="en-US" altLang="ja-JP" sz="1600" dirty="0"/>
                            <a:t>(5, 5)</a:t>
                          </a:r>
                          <a:endParaRPr kumimoji="1" lang="ja-JP" altLang="en-US" sz="1600"/>
                        </a:p>
                      </a:txBody>
                      <a:tcPr anchor="ctr">
                        <a:lnL w="38100" cap="flat" cmpd="sng" algn="ctr">
                          <a:solidFill>
                            <a:schemeClr val="accent2"/>
                          </a:solidFill>
                          <a:prstDash val="solid"/>
                          <a:round/>
                          <a:headEnd type="none" w="med" len="med"/>
                          <a:tailEnd type="none" w="med" len="med"/>
                        </a:lnL>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15,953</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971.02</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236,716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943.48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303,399</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14,538</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923.56</a:t>
                          </a:r>
                          <a:endParaRPr kumimoji="1" lang="ja-JP" altLang="en-US" sz="1600"/>
                        </a:p>
                      </a:txBody>
                      <a:tcPr anchor="ct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tc>
                      <a:txBody>
                        <a:bodyPr/>
                        <a:lstStyle/>
                        <a:p>
                          <a:pPr algn="r"/>
                          <a:r>
                            <a:rPr kumimoji="1" lang="en-US" altLang="ja-JP" sz="1600" dirty="0"/>
                            <a:t>308,801</a:t>
                          </a:r>
                          <a:endParaRPr kumimoji="1" lang="ja-JP" altLang="en-US" sz="1600"/>
                        </a:p>
                      </a:txBody>
                      <a:tcPr anchor="ctr">
                        <a:lnR w="38100" cap="flat" cmpd="sng" algn="ctr">
                          <a:solidFill>
                            <a:schemeClr val="accent2"/>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26474085"/>
                      </a:ext>
                    </a:extLst>
                  </a:tr>
                  <a:tr h="370840">
                    <a:tc rowSpan="2">
                      <a:txBody>
                        <a:bodyPr/>
                        <a:lstStyle/>
                        <a:p>
                          <a:pPr algn="ctr"/>
                          <a:r>
                            <a:rPr kumimoji="1" lang="en-US" altLang="ja-JP" sz="1600" dirty="0"/>
                            <a:t>KS</a:t>
                          </a:r>
                          <a:endParaRPr kumimoji="1" lang="ja-JP" altLang="en-US" sz="1600"/>
                        </a:p>
                      </a:txBody>
                      <a:tcPr anchor="ctr">
                        <a:lnT w="12700" cap="flat" cmpd="sng" algn="ctr">
                          <a:solidFill>
                            <a:schemeClr val="tx2"/>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en-US" altLang="ja-JP" sz="1600" dirty="0"/>
                            <a:t>2</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376</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638.74</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1,387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2,408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702.80</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1,018</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995</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144,547</a:t>
                          </a:r>
                          <a:endParaRPr kumimoji="1" lang="ja-JP" altLang="en-US" sz="1600"/>
                        </a:p>
                      </a:txBody>
                      <a:tcPr anchor="ctr">
                        <a:lnT w="38100" cap="flat" cmpd="sng" algn="ctr">
                          <a:solidFill>
                            <a:schemeClr val="accent2"/>
                          </a:solidFill>
                          <a:prstDash val="solid"/>
                          <a:round/>
                          <a:headEnd type="none" w="med" len="med"/>
                          <a:tailEnd type="none" w="med" len="med"/>
                        </a:lnT>
                      </a:tcPr>
                    </a:tc>
                    <a:tc>
                      <a:txBody>
                        <a:bodyPr/>
                        <a:lstStyle/>
                        <a:p>
                          <a:pPr algn="r"/>
                          <a:r>
                            <a:rPr kumimoji="1" lang="en-US" altLang="ja-JP" sz="1600" dirty="0"/>
                            <a:t>575</a:t>
                          </a:r>
                          <a:endParaRPr kumimoji="1" lang="ja-JP" altLang="en-US" sz="1600"/>
                        </a:p>
                      </a:txBody>
                      <a:tcPr anchor="ctr">
                        <a:lnT w="38100"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804651097"/>
                      </a:ext>
                    </a:extLst>
                  </a:tr>
                  <a:tr h="370840">
                    <a:tc vMerge="1">
                      <a:txBody>
                        <a:bodyPr/>
                        <a:lstStyle/>
                        <a:p>
                          <a:pPr algn="ctr"/>
                          <a:endParaRPr kumimoji="1" lang="ja-JP" altLang="en-US"/>
                        </a:p>
                      </a:txBody>
                      <a:tcPr anchor="ctr"/>
                    </a:tc>
                    <a:tc>
                      <a:txBody>
                        <a:bodyPr/>
                        <a:lstStyle/>
                        <a:p>
                          <a:pPr algn="ctr"/>
                          <a:r>
                            <a:rPr kumimoji="1" lang="en-US" altLang="ja-JP" sz="1600" dirty="0"/>
                            <a:t>3</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6,846</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745.49</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28,174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189,008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2,222.08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4,458,564</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144,547</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2,017.28</a:t>
                          </a:r>
                          <a:endParaRPr kumimoji="1" lang="ja-JP" altLang="en-US" sz="1600"/>
                        </a:p>
                      </a:txBody>
                      <a:tcPr anchor="ctr">
                        <a:lnB w="19050" cap="flat" cmpd="sng" algn="ctr">
                          <a:solidFill>
                            <a:schemeClr val="tx1"/>
                          </a:solidFill>
                          <a:prstDash val="solid"/>
                          <a:round/>
                          <a:headEnd type="none" w="med" len="med"/>
                          <a:tailEnd type="none" w="med" len="med"/>
                        </a:lnB>
                      </a:tcPr>
                    </a:tc>
                    <a:tc>
                      <a:txBody>
                        <a:bodyPr/>
                        <a:lstStyle/>
                        <a:p>
                          <a:pPr algn="r"/>
                          <a:r>
                            <a:rPr kumimoji="1" lang="en-US" altLang="ja-JP" sz="1600" dirty="0"/>
                            <a:t>437,201</a:t>
                          </a:r>
                          <a:endParaRPr kumimoji="1" lang="ja-JP" altLang="en-US" sz="1600"/>
                        </a:p>
                      </a:txBody>
                      <a:tcPr anchor="ct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786796"/>
                      </a:ext>
                    </a:extLst>
                  </a:tr>
                </a:tbl>
              </a:graphicData>
            </a:graphic>
          </p:graphicFrame>
        </mc:Fallback>
      </mc:AlternateContent>
      <p:sp>
        <p:nvSpPr>
          <p:cNvPr id="3" name="円弧 2">
            <a:extLst>
              <a:ext uri="{FF2B5EF4-FFF2-40B4-BE49-F238E27FC236}">
                <a16:creationId xmlns:a16="http://schemas.microsoft.com/office/drawing/2014/main" id="{59F3D377-C968-0C51-CB43-7F08E17B7BFA}"/>
              </a:ext>
            </a:extLst>
          </p:cNvPr>
          <p:cNvSpPr/>
          <p:nvPr/>
        </p:nvSpPr>
        <p:spPr>
          <a:xfrm rot="10800000" flipH="1">
            <a:off x="4000358" y="2404797"/>
            <a:ext cx="7968344" cy="2214383"/>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84DB7CA-5803-7D43-BD7F-1F632F672AA7}"/>
              </a:ext>
            </a:extLst>
          </p:cNvPr>
          <p:cNvSpPr>
            <a:spLocks noGrp="1"/>
          </p:cNvSpPr>
          <p:nvPr>
            <p:ph type="title"/>
          </p:nvPr>
        </p:nvSpPr>
        <p:spPr/>
        <p:txBody>
          <a:bodyPr/>
          <a:lstStyle/>
          <a:p>
            <a:r>
              <a:rPr kumimoji="1" lang="ja-JP" altLang="en-US"/>
              <a:t>実験結果２：履歴依存群</a:t>
            </a:r>
          </a:p>
        </p:txBody>
      </p:sp>
      <p:sp>
        <p:nvSpPr>
          <p:cNvPr id="4" name="テキスト プレースホルダー 3">
            <a:extLst>
              <a:ext uri="{FF2B5EF4-FFF2-40B4-BE49-F238E27FC236}">
                <a16:creationId xmlns:a16="http://schemas.microsoft.com/office/drawing/2014/main" id="{C8A07313-DCE2-27E7-709C-80F2B4337D34}"/>
              </a:ext>
            </a:extLst>
          </p:cNvPr>
          <p:cNvSpPr>
            <a:spLocks noGrp="1"/>
          </p:cNvSpPr>
          <p:nvPr>
            <p:ph type="body" sz="quarter" idx="11"/>
          </p:nvPr>
        </p:nvSpPr>
        <p:spPr/>
        <p:txBody>
          <a:bodyPr>
            <a:normAutofit fontScale="92500" lnSpcReduction="20000"/>
          </a:bodyPr>
          <a:lstStyle/>
          <a:p>
            <a:r>
              <a:rPr kumimoji="1" lang="ja-JP" altLang="en-US"/>
              <a:t>付録</a:t>
            </a:r>
          </a:p>
        </p:txBody>
      </p:sp>
      <p:sp>
        <p:nvSpPr>
          <p:cNvPr id="7" name="円弧 6">
            <a:extLst>
              <a:ext uri="{FF2B5EF4-FFF2-40B4-BE49-F238E27FC236}">
                <a16:creationId xmlns:a16="http://schemas.microsoft.com/office/drawing/2014/main" id="{046D6D63-94C5-2E02-C16A-A22AD257E228}"/>
              </a:ext>
            </a:extLst>
          </p:cNvPr>
          <p:cNvSpPr/>
          <p:nvPr/>
        </p:nvSpPr>
        <p:spPr>
          <a:xfrm rot="10800000" flipH="1" flipV="1">
            <a:off x="2124528" y="3507226"/>
            <a:ext cx="7968344" cy="2214382"/>
          </a:xfrm>
          <a:prstGeom prst="arc">
            <a:avLst>
              <a:gd name="adj1" fmla="val 11515005"/>
              <a:gd name="adj2" fmla="val 2091463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C4CF3498-17DF-D871-3468-809BF18FEE3F}"/>
              </a:ext>
            </a:extLst>
          </p:cNvPr>
          <p:cNvSpPr/>
          <p:nvPr/>
        </p:nvSpPr>
        <p:spPr>
          <a:xfrm>
            <a:off x="7470619" y="4368809"/>
            <a:ext cx="1027821"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増加</a:t>
            </a:r>
            <a:endParaRPr kumimoji="1" lang="en-US" altLang="ja-JP" dirty="0">
              <a:solidFill>
                <a:schemeClr val="tx1"/>
              </a:solidFill>
            </a:endParaRPr>
          </a:p>
        </p:txBody>
      </p:sp>
      <p:sp>
        <p:nvSpPr>
          <p:cNvPr id="6" name="角丸四角形 5">
            <a:extLst>
              <a:ext uri="{FF2B5EF4-FFF2-40B4-BE49-F238E27FC236}">
                <a16:creationId xmlns:a16="http://schemas.microsoft.com/office/drawing/2014/main" id="{F32DC9B0-4632-DA6E-7F9D-71C416E31AB3}"/>
              </a:ext>
            </a:extLst>
          </p:cNvPr>
          <p:cNvSpPr/>
          <p:nvPr/>
        </p:nvSpPr>
        <p:spPr>
          <a:xfrm>
            <a:off x="5594789" y="3256854"/>
            <a:ext cx="1027821" cy="500743"/>
          </a:xfrm>
          <a:prstGeom prst="round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減少</a:t>
            </a:r>
            <a:endParaRPr kumimoji="1" lang="ja-JP" altLang="en-US">
              <a:solidFill>
                <a:schemeClr val="tx1"/>
              </a:solidFill>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99A02399-DAB8-8FCB-9F7A-CDC7036B7377}"/>
                  </a:ext>
                </a:extLst>
              </p:cNvPr>
              <p:cNvSpPr txBox="1"/>
              <p:nvPr/>
            </p:nvSpPr>
            <p:spPr>
              <a:xfrm>
                <a:off x="8597311" y="1094601"/>
                <a:ext cx="3061287" cy="923330"/>
              </a:xfrm>
              <a:prstGeom prst="rect">
                <a:avLst/>
              </a:prstGeom>
              <a:noFill/>
            </p:spPr>
            <p:txBody>
              <a:bodyPr wrap="none" rtlCol="0">
                <a:spAutoFit/>
              </a:bodyPr>
              <a:lstStyle/>
              <a:p>
                <a14:m>
                  <m:oMath xmlns:m="http://schemas.openxmlformats.org/officeDocument/2006/math">
                    <m:d>
                      <m:dPr>
                        <m:begChr m:val="|"/>
                        <m:endChr m:val="|"/>
                        <m:ctrlPr>
                          <a:rPr lang="en-US" altLang="ja-JP" i="1" smtClean="0">
                            <a:latin typeface="Cambria Math" panose="02040503050406030204" pitchFamily="18" charset="0"/>
                          </a:rPr>
                        </m:ctrlPr>
                      </m:dPr>
                      <m:e>
                        <m:r>
                          <a:rPr lang="en-US" altLang="ja-JP" i="1">
                            <a:latin typeface="Cambria Math" panose="02040503050406030204" pitchFamily="18" charset="0"/>
                          </a:rPr>
                          <m:t>𝑆</m:t>
                        </m:r>
                      </m:e>
                    </m:d>
                  </m:oMath>
                </a14:m>
                <a:r>
                  <a:rPr lang="ja-JP" altLang="en-US" dirty="0"/>
                  <a:t>：</a:t>
                </a:r>
                <a:r>
                  <a:rPr lang="ja-JP" altLang="en-US"/>
                  <a:t>探索状態数</a:t>
                </a:r>
                <a:br>
                  <a:rPr lang="en-US" altLang="ja-JP" dirty="0"/>
                </a:br>
                <a14:m>
                  <m:oMath xmlns:m="http://schemas.openxmlformats.org/officeDocument/2006/math">
                    <m:r>
                      <a:rPr lang="en-US" altLang="ja-JP" i="1">
                        <a:latin typeface="Cambria Math" panose="02040503050406030204" pitchFamily="18" charset="0"/>
                      </a:rPr>
                      <m:t>𝑀</m:t>
                    </m:r>
                  </m:oMath>
                </a14:m>
                <a:r>
                  <a:rPr lang="ja-JP" altLang="en-US" dirty="0"/>
                  <a:t>：最大</a:t>
                </a:r>
                <a:r>
                  <a:rPr lang="ja-JP" altLang="en-US"/>
                  <a:t>ヒープ使用量</a:t>
                </a:r>
                <a:r>
                  <a:rPr lang="en-US" altLang="ja-JP" dirty="0"/>
                  <a:t> [MiB]</a:t>
                </a:r>
              </a:p>
              <a:p>
                <a14:m>
                  <m:oMath xmlns:m="http://schemas.openxmlformats.org/officeDocument/2006/math">
                    <m:r>
                      <a:rPr lang="en-US" altLang="ja-JP" i="1">
                        <a:latin typeface="Cambria Math" panose="02040503050406030204" pitchFamily="18" charset="0"/>
                      </a:rPr>
                      <m:t>𝑇</m:t>
                    </m:r>
                  </m:oMath>
                </a14:m>
                <a:r>
                  <a:rPr lang="ja-JP" altLang="en-US" dirty="0"/>
                  <a:t>：</a:t>
                </a:r>
                <a:r>
                  <a:rPr lang="ja-JP" altLang="en-US"/>
                  <a:t>合成時間</a:t>
                </a:r>
                <a:r>
                  <a:rPr lang="en-US" altLang="ja-JP" dirty="0"/>
                  <a:t> [ms]</a:t>
                </a:r>
              </a:p>
            </p:txBody>
          </p:sp>
        </mc:Choice>
        <mc:Fallback xmlns="">
          <p:sp>
            <p:nvSpPr>
              <p:cNvPr id="10" name="テキスト ボックス 9">
                <a:extLst>
                  <a:ext uri="{FF2B5EF4-FFF2-40B4-BE49-F238E27FC236}">
                    <a16:creationId xmlns:a16="http://schemas.microsoft.com/office/drawing/2014/main" id="{99A02399-DAB8-8FCB-9F7A-CDC7036B7377}"/>
                  </a:ext>
                </a:extLst>
              </p:cNvPr>
              <p:cNvSpPr txBox="1">
                <a:spLocks noRot="1" noChangeAspect="1" noMove="1" noResize="1" noEditPoints="1" noAdjustHandles="1" noChangeArrowheads="1" noChangeShapeType="1" noTextEdit="1"/>
              </p:cNvSpPr>
              <p:nvPr/>
            </p:nvSpPr>
            <p:spPr>
              <a:xfrm>
                <a:off x="8597311" y="1094601"/>
                <a:ext cx="3061287" cy="923330"/>
              </a:xfrm>
              <a:prstGeom prst="rect">
                <a:avLst/>
              </a:prstGeom>
              <a:blipFill>
                <a:blip r:embed="rId4"/>
                <a:stretch>
                  <a:fillRect t="-2740" r="-826" b="-10959"/>
                </a:stretch>
              </a:blipFill>
            </p:spPr>
            <p:txBody>
              <a:bodyPr/>
              <a:lstStyle/>
              <a:p>
                <a:r>
                  <a:rPr lang="ja-JP" altLang="en-US">
                    <a:noFill/>
                  </a:rPr>
                  <a:t> </a:t>
                </a:r>
              </a:p>
            </p:txBody>
          </p:sp>
        </mc:Fallback>
      </mc:AlternateContent>
      <p:sp>
        <p:nvSpPr>
          <p:cNvPr id="9" name="角丸四角形吹き出し 8">
            <a:extLst>
              <a:ext uri="{FF2B5EF4-FFF2-40B4-BE49-F238E27FC236}">
                <a16:creationId xmlns:a16="http://schemas.microsoft.com/office/drawing/2014/main" id="{29A503D7-216A-181A-B972-6043BE8AD88F}"/>
              </a:ext>
            </a:extLst>
          </p:cNvPr>
          <p:cNvSpPr/>
          <p:nvPr/>
        </p:nvSpPr>
        <p:spPr>
          <a:xfrm>
            <a:off x="6326655" y="1796178"/>
            <a:ext cx="4554705" cy="1217237"/>
          </a:xfrm>
          <a:prstGeom prst="wedgeRoundRectCallou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TA</a:t>
            </a:r>
            <a:r>
              <a:rPr lang="ja-JP" altLang="en-US">
                <a:solidFill>
                  <a:schemeClr val="tx1"/>
                </a:solidFill>
              </a:rPr>
              <a:t>においては、</a:t>
            </a:r>
            <a:br>
              <a:rPr lang="en-US" altLang="ja-JP" dirty="0">
                <a:solidFill>
                  <a:schemeClr val="tx1"/>
                </a:solidFill>
              </a:rPr>
            </a:br>
            <a:r>
              <a:rPr lang="en-US" altLang="ja-JP" dirty="0">
                <a:solidFill>
                  <a:schemeClr val="tx1"/>
                </a:solidFill>
              </a:rPr>
              <a:t>RA</a:t>
            </a:r>
            <a:r>
              <a:rPr lang="ja-JP" altLang="en-US">
                <a:solidFill>
                  <a:schemeClr val="tx1"/>
                </a:solidFill>
              </a:rPr>
              <a:t>は探索履歴の考慮により、</a:t>
            </a:r>
            <a:br>
              <a:rPr kumimoji="1" lang="en-US" altLang="ja-JP" dirty="0">
                <a:solidFill>
                  <a:schemeClr val="tx1"/>
                </a:solidFill>
              </a:rPr>
            </a:br>
            <a:r>
              <a:rPr lang="en-US" altLang="ja-JP" dirty="0">
                <a:solidFill>
                  <a:schemeClr val="tx1"/>
                </a:solidFill>
              </a:rPr>
              <a:t>DCS</a:t>
            </a:r>
            <a:r>
              <a:rPr lang="ja-JP" altLang="en-US">
                <a:solidFill>
                  <a:schemeClr val="tx1"/>
                </a:solidFill>
              </a:rPr>
              <a:t>のアルゴリズムが得意な探索を実行</a:t>
            </a:r>
            <a:endParaRPr kumimoji="1" lang="ja-JP" altLang="en-US">
              <a:solidFill>
                <a:schemeClr val="tx1"/>
              </a:solidFill>
            </a:endParaRPr>
          </a:p>
        </p:txBody>
      </p:sp>
    </p:spTree>
    <p:extLst>
      <p:ext uri="{BB962C8B-B14F-4D97-AF65-F5344CB8AC3E}">
        <p14:creationId xmlns:p14="http://schemas.microsoft.com/office/powerpoint/2010/main" val="2254943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90F674-65DE-7DD1-7E3E-39D709580A1D}"/>
              </a:ext>
            </a:extLst>
          </p:cNvPr>
          <p:cNvSpPr>
            <a:spLocks noGrp="1"/>
          </p:cNvSpPr>
          <p:nvPr>
            <p:ph type="title"/>
          </p:nvPr>
        </p:nvSpPr>
        <p:spPr/>
        <p:txBody>
          <a:bodyPr/>
          <a:lstStyle/>
          <a:p>
            <a:r>
              <a:rPr lang="ja-JP" altLang="en-US"/>
              <a:t>その他の</a:t>
            </a:r>
            <a:r>
              <a:rPr kumimoji="1" lang="ja-JP" altLang="en-US"/>
              <a:t>実験結果</a:t>
            </a:r>
          </a:p>
        </p:txBody>
      </p:sp>
      <p:sp>
        <p:nvSpPr>
          <p:cNvPr id="4" name="テキスト プレースホルダー 3">
            <a:extLst>
              <a:ext uri="{FF2B5EF4-FFF2-40B4-BE49-F238E27FC236}">
                <a16:creationId xmlns:a16="http://schemas.microsoft.com/office/drawing/2014/main" id="{106B2EEB-F9CD-23F7-DA52-9BA5CECB226E}"/>
              </a:ext>
            </a:extLst>
          </p:cNvPr>
          <p:cNvSpPr>
            <a:spLocks noGrp="1"/>
          </p:cNvSpPr>
          <p:nvPr>
            <p:ph type="body" sz="quarter" idx="11"/>
          </p:nvPr>
        </p:nvSpPr>
        <p:spPr/>
        <p:txBody>
          <a:bodyPr>
            <a:normAutofit fontScale="92500" lnSpcReduction="20000"/>
          </a:bodyPr>
          <a:lstStyle/>
          <a:p>
            <a:r>
              <a:rPr kumimoji="1" lang="ja-JP" altLang="en-US"/>
              <a:t>付録</a:t>
            </a:r>
          </a:p>
        </p:txBody>
      </p:sp>
      <p:pic>
        <p:nvPicPr>
          <p:cNvPr id="7" name="図 6">
            <a:extLst>
              <a:ext uri="{FF2B5EF4-FFF2-40B4-BE49-F238E27FC236}">
                <a16:creationId xmlns:a16="http://schemas.microsoft.com/office/drawing/2014/main" id="{CEFDFA5E-D187-A64C-7739-C2AA890D2B00}"/>
              </a:ext>
            </a:extLst>
          </p:cNvPr>
          <p:cNvPicPr>
            <a:picLocks noChangeAspect="1"/>
          </p:cNvPicPr>
          <p:nvPr/>
        </p:nvPicPr>
        <p:blipFill>
          <a:blip r:embed="rId3"/>
          <a:stretch>
            <a:fillRect/>
          </a:stretch>
        </p:blipFill>
        <p:spPr>
          <a:xfrm>
            <a:off x="558800" y="2012400"/>
            <a:ext cx="3888000" cy="3619068"/>
          </a:xfrm>
          <a:prstGeom prst="rect">
            <a:avLst/>
          </a:prstGeom>
        </p:spPr>
      </p:pic>
      <p:pic>
        <p:nvPicPr>
          <p:cNvPr id="8" name="図 7">
            <a:extLst>
              <a:ext uri="{FF2B5EF4-FFF2-40B4-BE49-F238E27FC236}">
                <a16:creationId xmlns:a16="http://schemas.microsoft.com/office/drawing/2014/main" id="{C68D1EBE-6370-7656-9EF3-BD0A415DB86A}"/>
              </a:ext>
            </a:extLst>
          </p:cNvPr>
          <p:cNvPicPr>
            <a:picLocks noChangeAspect="1"/>
          </p:cNvPicPr>
          <p:nvPr/>
        </p:nvPicPr>
        <p:blipFill>
          <a:blip r:embed="rId4"/>
          <a:stretch>
            <a:fillRect/>
          </a:stretch>
        </p:blipFill>
        <p:spPr>
          <a:xfrm>
            <a:off x="7777974" y="2012400"/>
            <a:ext cx="3888000" cy="3649799"/>
          </a:xfrm>
          <a:prstGeom prst="rect">
            <a:avLst/>
          </a:prstGeom>
        </p:spPr>
      </p:pic>
      <p:pic>
        <p:nvPicPr>
          <p:cNvPr id="6" name="図 5">
            <a:extLst>
              <a:ext uri="{FF2B5EF4-FFF2-40B4-BE49-F238E27FC236}">
                <a16:creationId xmlns:a16="http://schemas.microsoft.com/office/drawing/2014/main" id="{7BF160BE-E3E8-5050-39C4-4AC36E4EFC96}"/>
              </a:ext>
            </a:extLst>
          </p:cNvPr>
          <p:cNvPicPr>
            <a:picLocks noChangeAspect="1"/>
          </p:cNvPicPr>
          <p:nvPr/>
        </p:nvPicPr>
        <p:blipFill>
          <a:blip r:embed="rId5"/>
          <a:stretch>
            <a:fillRect/>
          </a:stretch>
        </p:blipFill>
        <p:spPr>
          <a:xfrm>
            <a:off x="4272700" y="2013152"/>
            <a:ext cx="3888000" cy="4541119"/>
          </a:xfrm>
          <a:prstGeom prst="rect">
            <a:avLst/>
          </a:prstGeom>
        </p:spPr>
      </p:pic>
    </p:spTree>
    <p:extLst>
      <p:ext uri="{BB962C8B-B14F-4D97-AF65-F5344CB8AC3E}">
        <p14:creationId xmlns:p14="http://schemas.microsoft.com/office/powerpoint/2010/main" val="92730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EA98A01F-A313-0A47-AA15-FCAB682ECBB6}"/>
              </a:ext>
            </a:extLst>
          </p:cNvPr>
          <p:cNvSpPr>
            <a:spLocks noGrp="1"/>
          </p:cNvSpPr>
          <p:nvPr>
            <p:ph type="body" sz="quarter" idx="11"/>
          </p:nvPr>
        </p:nvSpPr>
        <p:spPr/>
        <p:txBody>
          <a:bodyPr>
            <a:normAutofit fontScale="92500" lnSpcReduction="20000"/>
          </a:bodyPr>
          <a:lstStyle/>
          <a:p>
            <a:r>
              <a:rPr lang="ja-JP" altLang="en-US"/>
              <a:t>コンポーネント</a:t>
            </a:r>
            <a:endParaRPr kumimoji="1" lang="ja-JP" altLang="en-US"/>
          </a:p>
        </p:txBody>
      </p:sp>
      <p:sp>
        <p:nvSpPr>
          <p:cNvPr id="48" name="タイトル 1">
            <a:extLst>
              <a:ext uri="{FF2B5EF4-FFF2-40B4-BE49-F238E27FC236}">
                <a16:creationId xmlns:a16="http://schemas.microsoft.com/office/drawing/2014/main" id="{2D059628-69A1-94DB-5BFB-18CEE2F83E96}"/>
              </a:ext>
            </a:extLst>
          </p:cNvPr>
          <p:cNvSpPr>
            <a:spLocks noGrp="1"/>
          </p:cNvSpPr>
          <p:nvPr>
            <p:ph type="title"/>
          </p:nvPr>
        </p:nvSpPr>
        <p:spPr>
          <a:xfrm>
            <a:off x="558800" y="1015999"/>
            <a:ext cx="11099800" cy="938159"/>
          </a:xfrm>
        </p:spPr>
        <p:txBody>
          <a:bodyPr/>
          <a:lstStyle/>
          <a:p>
            <a:r>
              <a:rPr lang="ja-JP" altLang="en-US"/>
              <a:t>環境モデルと要求モデル</a:t>
            </a:r>
            <a:endParaRPr kumimoji="1" lang="ja-JP" altLang="en-US"/>
          </a:p>
        </p:txBody>
      </p:sp>
      <p:grpSp>
        <p:nvGrpSpPr>
          <p:cNvPr id="67" name="グループ化 66">
            <a:extLst>
              <a:ext uri="{FF2B5EF4-FFF2-40B4-BE49-F238E27FC236}">
                <a16:creationId xmlns:a16="http://schemas.microsoft.com/office/drawing/2014/main" id="{4FCD41A9-6973-2BC4-A72F-7F802210137C}"/>
              </a:ext>
            </a:extLst>
          </p:cNvPr>
          <p:cNvGrpSpPr/>
          <p:nvPr/>
        </p:nvGrpSpPr>
        <p:grpSpPr>
          <a:xfrm>
            <a:off x="1395343" y="4152533"/>
            <a:ext cx="9085861" cy="2083364"/>
            <a:chOff x="1071355" y="4142142"/>
            <a:chExt cx="9085861" cy="2083364"/>
          </a:xfrm>
        </p:grpSpPr>
        <p:sp>
          <p:nvSpPr>
            <p:cNvPr id="6" name="円/楕円 5">
              <a:extLst>
                <a:ext uri="{FF2B5EF4-FFF2-40B4-BE49-F238E27FC236}">
                  <a16:creationId xmlns:a16="http://schemas.microsoft.com/office/drawing/2014/main" id="{6A409AF8-8F2A-EB71-2B0F-406FFE5D26F3}"/>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7" name="円/楕円 6">
              <a:extLst>
                <a:ext uri="{FF2B5EF4-FFF2-40B4-BE49-F238E27FC236}">
                  <a16:creationId xmlns:a16="http://schemas.microsoft.com/office/drawing/2014/main" id="{0A9312BD-B86C-5E02-89E3-0BA799737ED6}"/>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8" name="円/楕円 7">
              <a:extLst>
                <a:ext uri="{FF2B5EF4-FFF2-40B4-BE49-F238E27FC236}">
                  <a16:creationId xmlns:a16="http://schemas.microsoft.com/office/drawing/2014/main" id="{942665B6-9335-87CB-157E-5820100F8EFF}"/>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9" name="円/楕円 8">
              <a:extLst>
                <a:ext uri="{FF2B5EF4-FFF2-40B4-BE49-F238E27FC236}">
                  <a16:creationId xmlns:a16="http://schemas.microsoft.com/office/drawing/2014/main" id="{7C1366A5-2A2D-9E4A-2AE3-54A6D7BCEC8B}"/>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10" name="円/楕円 9">
              <a:extLst>
                <a:ext uri="{FF2B5EF4-FFF2-40B4-BE49-F238E27FC236}">
                  <a16:creationId xmlns:a16="http://schemas.microsoft.com/office/drawing/2014/main" id="{8966D59A-CDFB-65EF-66C0-BB38C7E2E4DD}"/>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11" name="円/楕円 10">
              <a:extLst>
                <a:ext uri="{FF2B5EF4-FFF2-40B4-BE49-F238E27FC236}">
                  <a16:creationId xmlns:a16="http://schemas.microsoft.com/office/drawing/2014/main" id="{826F0740-F694-5635-62FE-3029B567857E}"/>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12" name="円/楕円 11">
              <a:extLst>
                <a:ext uri="{FF2B5EF4-FFF2-40B4-BE49-F238E27FC236}">
                  <a16:creationId xmlns:a16="http://schemas.microsoft.com/office/drawing/2014/main" id="{8A3A42BE-7213-01A7-2961-392205075F9F}"/>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13" name="円/楕円 12">
              <a:extLst>
                <a:ext uri="{FF2B5EF4-FFF2-40B4-BE49-F238E27FC236}">
                  <a16:creationId xmlns:a16="http://schemas.microsoft.com/office/drawing/2014/main" id="{6E59BCEB-2BF0-9ED4-01C5-552B178A14A9}"/>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15" name="直線矢印コネクタ 14">
              <a:extLst>
                <a:ext uri="{FF2B5EF4-FFF2-40B4-BE49-F238E27FC236}">
                  <a16:creationId xmlns:a16="http://schemas.microsoft.com/office/drawing/2014/main" id="{6F02F8F1-6735-21B8-190D-01E58A8942EC}"/>
                </a:ext>
              </a:extLst>
            </p:cNvPr>
            <p:cNvCxnSpPr>
              <a:stCxn id="6" idx="6"/>
              <a:endCxn id="7"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6" name="直線矢印コネクタ 15">
              <a:extLst>
                <a:ext uri="{FF2B5EF4-FFF2-40B4-BE49-F238E27FC236}">
                  <a16:creationId xmlns:a16="http://schemas.microsoft.com/office/drawing/2014/main" id="{705FA188-843D-89B8-6350-77C27C9E18D0}"/>
                </a:ext>
              </a:extLst>
            </p:cNvPr>
            <p:cNvCxnSpPr>
              <a:cxnSpLocks/>
              <a:stCxn id="7" idx="6"/>
              <a:endCxn id="8"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7" name="直線矢印コネクタ 16">
              <a:extLst>
                <a:ext uri="{FF2B5EF4-FFF2-40B4-BE49-F238E27FC236}">
                  <a16:creationId xmlns:a16="http://schemas.microsoft.com/office/drawing/2014/main" id="{92367785-29D9-2D1B-C01B-C37FA71F3008}"/>
                </a:ext>
              </a:extLst>
            </p:cNvPr>
            <p:cNvCxnSpPr>
              <a:cxnSpLocks/>
              <a:stCxn id="8" idx="6"/>
              <a:endCxn id="9"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直線矢印コネクタ 17">
              <a:extLst>
                <a:ext uri="{FF2B5EF4-FFF2-40B4-BE49-F238E27FC236}">
                  <a16:creationId xmlns:a16="http://schemas.microsoft.com/office/drawing/2014/main" id="{6A567AE3-00DF-F9B5-7F02-FF7B7830AEC0}"/>
                </a:ext>
              </a:extLst>
            </p:cNvPr>
            <p:cNvCxnSpPr>
              <a:cxnSpLocks/>
              <a:stCxn id="7" idx="4"/>
              <a:endCxn id="10"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9" name="曲線コネクタ 18">
              <a:extLst>
                <a:ext uri="{FF2B5EF4-FFF2-40B4-BE49-F238E27FC236}">
                  <a16:creationId xmlns:a16="http://schemas.microsoft.com/office/drawing/2014/main" id="{ACC38C02-781D-0FD6-A1F9-1BC34C84CB08}"/>
                </a:ext>
              </a:extLst>
            </p:cNvPr>
            <p:cNvCxnSpPr>
              <a:stCxn id="9" idx="3"/>
              <a:endCxn id="7"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20" name="直線矢印コネクタ 19">
              <a:extLst>
                <a:ext uri="{FF2B5EF4-FFF2-40B4-BE49-F238E27FC236}">
                  <a16:creationId xmlns:a16="http://schemas.microsoft.com/office/drawing/2014/main" id="{4CA44821-095F-5905-9824-724FC85DA2D5}"/>
                </a:ext>
              </a:extLst>
            </p:cNvPr>
            <p:cNvCxnSpPr>
              <a:cxnSpLocks/>
              <a:stCxn id="10" idx="1"/>
              <a:endCxn id="6"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1AE1B93E-4D73-9916-2D4C-9587D23852AB}"/>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22" name="テキスト ボックス 21">
              <a:extLst>
                <a:ext uri="{FF2B5EF4-FFF2-40B4-BE49-F238E27FC236}">
                  <a16:creationId xmlns:a16="http://schemas.microsoft.com/office/drawing/2014/main" id="{28535261-B1FD-5E9F-9E17-9B09F88C938C}"/>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23" name="テキスト ボックス 22">
              <a:extLst>
                <a:ext uri="{FF2B5EF4-FFF2-40B4-BE49-F238E27FC236}">
                  <a16:creationId xmlns:a16="http://schemas.microsoft.com/office/drawing/2014/main" id="{BD5B9194-9BE1-C665-2095-4D20BB3BAF25}"/>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24" name="テキスト ボックス 23">
              <a:extLst>
                <a:ext uri="{FF2B5EF4-FFF2-40B4-BE49-F238E27FC236}">
                  <a16:creationId xmlns:a16="http://schemas.microsoft.com/office/drawing/2014/main" id="{844BB7B8-E2C1-58D3-79AC-44B9629399D1}"/>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25" name="テキスト ボックス 24">
              <a:extLst>
                <a:ext uri="{FF2B5EF4-FFF2-40B4-BE49-F238E27FC236}">
                  <a16:creationId xmlns:a16="http://schemas.microsoft.com/office/drawing/2014/main" id="{505659C1-1A55-BF73-FA96-BA7C48FCD530}"/>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26" name="テキスト ボックス 25">
              <a:extLst>
                <a:ext uri="{FF2B5EF4-FFF2-40B4-BE49-F238E27FC236}">
                  <a16:creationId xmlns:a16="http://schemas.microsoft.com/office/drawing/2014/main" id="{6B74BA05-4110-0B8F-095E-BB54EE0840EC}"/>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27" name="直線矢印コネクタ 26">
              <a:extLst>
                <a:ext uri="{FF2B5EF4-FFF2-40B4-BE49-F238E27FC236}">
                  <a16:creationId xmlns:a16="http://schemas.microsoft.com/office/drawing/2014/main" id="{8E1945D9-B8A6-63EA-4E32-88ADB726D3AA}"/>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30" name="テキスト ボックス 29">
              <a:extLst>
                <a:ext uri="{FF2B5EF4-FFF2-40B4-BE49-F238E27FC236}">
                  <a16:creationId xmlns:a16="http://schemas.microsoft.com/office/drawing/2014/main" id="{3C4D07FB-AEB8-F62C-2E5A-8C23FB4A4679}"/>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31" name="曲線コネクタ 30">
              <a:extLst>
                <a:ext uri="{FF2B5EF4-FFF2-40B4-BE49-F238E27FC236}">
                  <a16:creationId xmlns:a16="http://schemas.microsoft.com/office/drawing/2014/main" id="{CEEF6CDC-916B-31AA-0D86-5F19229BCD2B}"/>
                </a:ext>
              </a:extLst>
            </p:cNvPr>
            <p:cNvCxnSpPr>
              <a:cxnSpLocks/>
              <a:stCxn id="13" idx="3"/>
              <a:endCxn id="12"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2" name="曲線コネクタ 31">
              <a:extLst>
                <a:ext uri="{FF2B5EF4-FFF2-40B4-BE49-F238E27FC236}">
                  <a16:creationId xmlns:a16="http://schemas.microsoft.com/office/drawing/2014/main" id="{FB34376A-8C90-C27D-396C-321090258D00}"/>
                </a:ext>
              </a:extLst>
            </p:cNvPr>
            <p:cNvCxnSpPr>
              <a:cxnSpLocks/>
              <a:stCxn id="12" idx="3"/>
              <a:endCxn id="11"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33" name="テキスト ボックス 32">
              <a:extLst>
                <a:ext uri="{FF2B5EF4-FFF2-40B4-BE49-F238E27FC236}">
                  <a16:creationId xmlns:a16="http://schemas.microsoft.com/office/drawing/2014/main" id="{7C39F3DA-FA04-591B-533B-78C64A5ED148}"/>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4" name="テキスト ボックス 33">
              <a:extLst>
                <a:ext uri="{FF2B5EF4-FFF2-40B4-BE49-F238E27FC236}">
                  <a16:creationId xmlns:a16="http://schemas.microsoft.com/office/drawing/2014/main" id="{2DFDC221-3E12-D9FA-8B01-9FB98BB941AB}"/>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35" name="円/楕円 34">
              <a:extLst>
                <a:ext uri="{FF2B5EF4-FFF2-40B4-BE49-F238E27FC236}">
                  <a16:creationId xmlns:a16="http://schemas.microsoft.com/office/drawing/2014/main" id="{74795FE0-5DAB-1C4F-12C9-6E7EA3E6AAE7}"/>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6" name="テキスト ボックス 35">
              <a:extLst>
                <a:ext uri="{FF2B5EF4-FFF2-40B4-BE49-F238E27FC236}">
                  <a16:creationId xmlns:a16="http://schemas.microsoft.com/office/drawing/2014/main" id="{F4F2387D-42CF-51E4-7FB2-8C42848D1ABE}"/>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37" name="円/楕円 36">
              <a:extLst>
                <a:ext uri="{FF2B5EF4-FFF2-40B4-BE49-F238E27FC236}">
                  <a16:creationId xmlns:a16="http://schemas.microsoft.com/office/drawing/2014/main" id="{16F54B11-554E-B990-B011-CD4842A8D046}"/>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38" name="テキスト ボックス 37">
              <a:extLst>
                <a:ext uri="{FF2B5EF4-FFF2-40B4-BE49-F238E27FC236}">
                  <a16:creationId xmlns:a16="http://schemas.microsoft.com/office/drawing/2014/main" id="{2F7BC8BA-0BB7-78FC-FBD4-FB1531C1A4E8}"/>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39" name="円/楕円 38">
              <a:extLst>
                <a:ext uri="{FF2B5EF4-FFF2-40B4-BE49-F238E27FC236}">
                  <a16:creationId xmlns:a16="http://schemas.microsoft.com/office/drawing/2014/main" id="{FF886EB9-47EB-5CBC-7986-369E33FD5D85}"/>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40" name="テキスト ボックス 39">
              <a:extLst>
                <a:ext uri="{FF2B5EF4-FFF2-40B4-BE49-F238E27FC236}">
                  <a16:creationId xmlns:a16="http://schemas.microsoft.com/office/drawing/2014/main" id="{B8199B86-8DAC-9692-FC7B-C02A95B4E8D1}"/>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41" name="直線矢印コネクタ 40">
              <a:extLst>
                <a:ext uri="{FF2B5EF4-FFF2-40B4-BE49-F238E27FC236}">
                  <a16:creationId xmlns:a16="http://schemas.microsoft.com/office/drawing/2014/main" id="{0749DCD4-86E1-2EC9-0BEA-DD0DB33F4F89}"/>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42" name="テキスト ボックス 41">
              <a:extLst>
                <a:ext uri="{FF2B5EF4-FFF2-40B4-BE49-F238E27FC236}">
                  <a16:creationId xmlns:a16="http://schemas.microsoft.com/office/drawing/2014/main" id="{51BB417D-A3B9-FC66-DAF2-8131CF18E342}"/>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43" name="テキスト ボックス 42">
              <a:extLst>
                <a:ext uri="{FF2B5EF4-FFF2-40B4-BE49-F238E27FC236}">
                  <a16:creationId xmlns:a16="http://schemas.microsoft.com/office/drawing/2014/main" id="{BB4DE598-B76B-CF63-9C03-FE6D74D3C897}"/>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44" name="テキスト ボックス 43">
              <a:extLst>
                <a:ext uri="{FF2B5EF4-FFF2-40B4-BE49-F238E27FC236}">
                  <a16:creationId xmlns:a16="http://schemas.microsoft.com/office/drawing/2014/main" id="{FA8A3213-E584-9312-B1B4-F79DE8BEB6F8}"/>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45" name="直線矢印コネクタ 44">
              <a:extLst>
                <a:ext uri="{FF2B5EF4-FFF2-40B4-BE49-F238E27FC236}">
                  <a16:creationId xmlns:a16="http://schemas.microsoft.com/office/drawing/2014/main" id="{0D176738-A35F-0F2E-DB0B-B0B2D706F7D2}"/>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46" name="テキスト ボックス 45">
              <a:extLst>
                <a:ext uri="{FF2B5EF4-FFF2-40B4-BE49-F238E27FC236}">
                  <a16:creationId xmlns:a16="http://schemas.microsoft.com/office/drawing/2014/main" id="{A65CD09A-6C91-DF02-D92B-7DF069EB0304}"/>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47" name="円/楕円 46">
              <a:extLst>
                <a:ext uri="{FF2B5EF4-FFF2-40B4-BE49-F238E27FC236}">
                  <a16:creationId xmlns:a16="http://schemas.microsoft.com/office/drawing/2014/main" id="{92EC0DC0-F73A-F366-83F0-8CCA59B684E9}"/>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53" name="曲線コネクタ 52">
              <a:extLst>
                <a:ext uri="{FF2B5EF4-FFF2-40B4-BE49-F238E27FC236}">
                  <a16:creationId xmlns:a16="http://schemas.microsoft.com/office/drawing/2014/main" id="{A5629F3B-CC8F-505B-C1B9-BB224F24A3A8}"/>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66" name="テキスト ボックス 65">
              <a:extLst>
                <a:ext uri="{FF2B5EF4-FFF2-40B4-BE49-F238E27FC236}">
                  <a16:creationId xmlns:a16="http://schemas.microsoft.com/office/drawing/2014/main" id="{6727EF8F-5D42-CDA3-EC6B-D4A97688D138}"/>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Tree>
    <p:extLst>
      <p:ext uri="{BB962C8B-B14F-4D97-AF65-F5344CB8AC3E}">
        <p14:creationId xmlns:p14="http://schemas.microsoft.com/office/powerpoint/2010/main" val="1936981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BA2A7-82C5-3178-12E0-AB29460FD625}"/>
              </a:ext>
            </a:extLst>
          </p:cNvPr>
          <p:cNvSpPr>
            <a:spLocks noGrp="1"/>
          </p:cNvSpPr>
          <p:nvPr>
            <p:ph type="title"/>
          </p:nvPr>
        </p:nvSpPr>
        <p:spPr/>
        <p:txBody>
          <a:bodyPr/>
          <a:lstStyle/>
          <a:p>
            <a:r>
              <a:rPr kumimoji="1" lang="ja-JP" altLang="en-US"/>
              <a:t>参考文献</a:t>
            </a:r>
          </a:p>
        </p:txBody>
      </p:sp>
      <p:sp>
        <p:nvSpPr>
          <p:cNvPr id="4" name="テキスト プレースホルダー 3">
            <a:extLst>
              <a:ext uri="{FF2B5EF4-FFF2-40B4-BE49-F238E27FC236}">
                <a16:creationId xmlns:a16="http://schemas.microsoft.com/office/drawing/2014/main" id="{4D41AB2C-6244-91A6-4F5D-E66232B4AA7B}"/>
              </a:ext>
            </a:extLst>
          </p:cNvPr>
          <p:cNvSpPr>
            <a:spLocks noGrp="1"/>
          </p:cNvSpPr>
          <p:nvPr>
            <p:ph type="body" sz="quarter" idx="11"/>
          </p:nvPr>
        </p:nvSpPr>
        <p:spPr/>
        <p:txBody>
          <a:bodyPr>
            <a:normAutofit fontScale="92500" lnSpcReduction="20000"/>
          </a:bodyPr>
          <a:lstStyle/>
          <a:p>
            <a:r>
              <a:rPr kumimoji="1" lang="ja-JP" altLang="en-US"/>
              <a:t>コンポーネント</a:t>
            </a:r>
          </a:p>
        </p:txBody>
      </p:sp>
      <p:sp>
        <p:nvSpPr>
          <p:cNvPr id="5" name="テキスト ボックス 4">
            <a:extLst>
              <a:ext uri="{FF2B5EF4-FFF2-40B4-BE49-F238E27FC236}">
                <a16:creationId xmlns:a16="http://schemas.microsoft.com/office/drawing/2014/main" id="{EC25DB8F-E7DF-E575-35E0-D8980FD6516F}"/>
              </a:ext>
            </a:extLst>
          </p:cNvPr>
          <p:cNvSpPr txBox="1"/>
          <p:nvPr/>
        </p:nvSpPr>
        <p:spPr>
          <a:xfrm>
            <a:off x="558800" y="6323545"/>
            <a:ext cx="11099800" cy="261610"/>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XXX</a:t>
            </a:r>
          </a:p>
        </p:txBody>
      </p:sp>
    </p:spTree>
    <p:extLst>
      <p:ext uri="{BB962C8B-B14F-4D97-AF65-F5344CB8AC3E}">
        <p14:creationId xmlns:p14="http://schemas.microsoft.com/office/powerpoint/2010/main" val="194745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BA543-FA96-6137-5D53-1E917B84009A}"/>
              </a:ext>
            </a:extLst>
          </p:cNvPr>
          <p:cNvSpPr>
            <a:spLocks noGrp="1"/>
          </p:cNvSpPr>
          <p:nvPr>
            <p:ph type="title"/>
          </p:nvPr>
        </p:nvSpPr>
        <p:spPr/>
        <p:txBody>
          <a:bodyPr/>
          <a:lstStyle/>
          <a:p>
            <a:r>
              <a:rPr lang="en-US" altLang="ja-JP" dirty="0"/>
              <a:t>SVG</a:t>
            </a:r>
            <a:r>
              <a:rPr lang="ja-JP" altLang="en-US"/>
              <a:t>の</a:t>
            </a:r>
            <a:r>
              <a:rPr kumimoji="1" lang="ja-JP" altLang="en-US"/>
              <a:t>環境モデルと要求モデル</a:t>
            </a:r>
          </a:p>
        </p:txBody>
      </p:sp>
      <p:sp>
        <p:nvSpPr>
          <p:cNvPr id="4" name="テキスト プレースホルダー 3">
            <a:extLst>
              <a:ext uri="{FF2B5EF4-FFF2-40B4-BE49-F238E27FC236}">
                <a16:creationId xmlns:a16="http://schemas.microsoft.com/office/drawing/2014/main" id="{699B0BC9-4FB8-107B-2B54-37E019C15012}"/>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77" name="グループ化 76">
            <a:extLst>
              <a:ext uri="{FF2B5EF4-FFF2-40B4-BE49-F238E27FC236}">
                <a16:creationId xmlns:a16="http://schemas.microsoft.com/office/drawing/2014/main" id="{E9D26081-29A6-1C8F-B6B5-FB7FD994DEF1}"/>
              </a:ext>
            </a:extLst>
          </p:cNvPr>
          <p:cNvGrpSpPr/>
          <p:nvPr/>
        </p:nvGrpSpPr>
        <p:grpSpPr>
          <a:xfrm>
            <a:off x="558800" y="1954158"/>
            <a:ext cx="4228736" cy="3734330"/>
            <a:chOff x="558800" y="1954158"/>
            <a:chExt cx="4228736" cy="3734330"/>
          </a:xfrm>
        </p:grpSpPr>
        <p:pic>
          <p:nvPicPr>
            <p:cNvPr id="11" name="グラフィックス 10">
              <a:extLst>
                <a:ext uri="{FF2B5EF4-FFF2-40B4-BE49-F238E27FC236}">
                  <a16:creationId xmlns:a16="http://schemas.microsoft.com/office/drawing/2014/main" id="{526BC1CB-056B-AD8F-453F-71305272CD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00" y="1954158"/>
              <a:ext cx="4228736" cy="2089220"/>
            </a:xfrm>
            <a:prstGeom prst="rect">
              <a:avLst/>
            </a:prstGeom>
          </p:spPr>
        </p:pic>
        <p:pic>
          <p:nvPicPr>
            <p:cNvPr id="73" name="グラフィックス 72">
              <a:extLst>
                <a:ext uri="{FF2B5EF4-FFF2-40B4-BE49-F238E27FC236}">
                  <a16:creationId xmlns:a16="http://schemas.microsoft.com/office/drawing/2014/main" id="{E4E8CB36-309C-5847-157D-9A42E5C594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800" y="4236878"/>
              <a:ext cx="3547110" cy="1451610"/>
            </a:xfrm>
            <a:prstGeom prst="rect">
              <a:avLst/>
            </a:prstGeom>
          </p:spPr>
        </p:pic>
      </p:grpSp>
    </p:spTree>
    <p:extLst>
      <p:ext uri="{BB962C8B-B14F-4D97-AF65-F5344CB8AC3E}">
        <p14:creationId xmlns:p14="http://schemas.microsoft.com/office/powerpoint/2010/main" val="9392740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84E191-E847-739C-2DE8-8B4D9A3C3CBA}"/>
              </a:ext>
            </a:extLst>
          </p:cNvPr>
          <p:cNvSpPr>
            <a:spLocks noGrp="1"/>
          </p:cNvSpPr>
          <p:nvPr>
            <p:ph type="title"/>
          </p:nvPr>
        </p:nvSpPr>
        <p:spPr/>
        <p:txBody>
          <a:bodyPr/>
          <a:lstStyle/>
          <a:p>
            <a:r>
              <a:rPr kumimoji="1" lang="en-US" altLang="ja-JP" dirty="0"/>
              <a:t>RA</a:t>
            </a:r>
            <a:r>
              <a:rPr kumimoji="1" lang="ja-JP" altLang="en-US"/>
              <a:t>の環境モデルと要求モデル</a:t>
            </a:r>
          </a:p>
        </p:txBody>
      </p:sp>
      <p:sp>
        <p:nvSpPr>
          <p:cNvPr id="4" name="テキスト プレースホルダー 3">
            <a:extLst>
              <a:ext uri="{FF2B5EF4-FFF2-40B4-BE49-F238E27FC236}">
                <a16:creationId xmlns:a16="http://schemas.microsoft.com/office/drawing/2014/main" id="{A6C33527-E124-6562-0847-C4913151A19B}"/>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57" name="グループ化 56">
            <a:extLst>
              <a:ext uri="{FF2B5EF4-FFF2-40B4-BE49-F238E27FC236}">
                <a16:creationId xmlns:a16="http://schemas.microsoft.com/office/drawing/2014/main" id="{C553DC89-3FB9-28EC-62F2-6A775CA4F5BA}"/>
              </a:ext>
            </a:extLst>
          </p:cNvPr>
          <p:cNvGrpSpPr/>
          <p:nvPr/>
        </p:nvGrpSpPr>
        <p:grpSpPr>
          <a:xfrm>
            <a:off x="1348449" y="4125760"/>
            <a:ext cx="9144000" cy="2133600"/>
            <a:chOff x="1348449" y="4125760"/>
            <a:chExt cx="9144000" cy="2133600"/>
          </a:xfrm>
        </p:grpSpPr>
        <p:pic>
          <p:nvPicPr>
            <p:cNvPr id="56" name="図 55">
              <a:extLst>
                <a:ext uri="{FF2B5EF4-FFF2-40B4-BE49-F238E27FC236}">
                  <a16:creationId xmlns:a16="http://schemas.microsoft.com/office/drawing/2014/main" id="{69901EDD-567C-2068-7234-2F04A86F589F}"/>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47" name="角丸四角形 46">
              <a:extLst>
                <a:ext uri="{FF2B5EF4-FFF2-40B4-BE49-F238E27FC236}">
                  <a16:creationId xmlns:a16="http://schemas.microsoft.com/office/drawing/2014/main" id="{1721E985-9DBE-190E-79C3-7267763F92E8}"/>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48" name="角丸四角形 47">
              <a:extLst>
                <a:ext uri="{FF2B5EF4-FFF2-40B4-BE49-F238E27FC236}">
                  <a16:creationId xmlns:a16="http://schemas.microsoft.com/office/drawing/2014/main" id="{A317072E-4971-3FAC-FCE0-BD142C93C510}"/>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
          <p:nvSpPr>
            <p:cNvPr id="49" name="角丸四角形 48">
              <a:extLst>
                <a:ext uri="{FF2B5EF4-FFF2-40B4-BE49-F238E27FC236}">
                  <a16:creationId xmlns:a16="http://schemas.microsoft.com/office/drawing/2014/main" id="{A879F43B-E2FD-8716-38B4-FA6D5FF8CA42}"/>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4</a:t>
              </a:r>
              <a:endParaRPr kumimoji="1" lang="ja-JP" altLang="en-US"/>
            </a:p>
          </p:txBody>
        </p:sp>
        <p:sp>
          <p:nvSpPr>
            <p:cNvPr id="50" name="角丸四角形 49">
              <a:extLst>
                <a:ext uri="{FF2B5EF4-FFF2-40B4-BE49-F238E27FC236}">
                  <a16:creationId xmlns:a16="http://schemas.microsoft.com/office/drawing/2014/main" id="{356B667F-40E7-6DA6-E3A5-B3976BDDA44E}"/>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51" name="角丸四角形 50">
              <a:extLst>
                <a:ext uri="{FF2B5EF4-FFF2-40B4-BE49-F238E27FC236}">
                  <a16:creationId xmlns:a16="http://schemas.microsoft.com/office/drawing/2014/main" id="{A644009D-E138-BD7C-97B5-89B8A8DCCB7F}"/>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52" name="角丸四角形 51">
              <a:extLst>
                <a:ext uri="{FF2B5EF4-FFF2-40B4-BE49-F238E27FC236}">
                  <a16:creationId xmlns:a16="http://schemas.microsoft.com/office/drawing/2014/main" id="{79B56F3D-39B9-3BC6-D840-C8614598A004}"/>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
          <p:nvSpPr>
            <p:cNvPr id="53" name="角丸四角形 52">
              <a:extLst>
                <a:ext uri="{FF2B5EF4-FFF2-40B4-BE49-F238E27FC236}">
                  <a16:creationId xmlns:a16="http://schemas.microsoft.com/office/drawing/2014/main" id="{2A8E5307-2B27-603C-21B5-6B139A0E9986}"/>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grpSp>
      <p:grpSp>
        <p:nvGrpSpPr>
          <p:cNvPr id="68" name="グループ化 67">
            <a:extLst>
              <a:ext uri="{FF2B5EF4-FFF2-40B4-BE49-F238E27FC236}">
                <a16:creationId xmlns:a16="http://schemas.microsoft.com/office/drawing/2014/main" id="{F929E5D9-E780-E2A1-07B9-1688F1902799}"/>
              </a:ext>
            </a:extLst>
          </p:cNvPr>
          <p:cNvGrpSpPr/>
          <p:nvPr/>
        </p:nvGrpSpPr>
        <p:grpSpPr>
          <a:xfrm>
            <a:off x="558800" y="1954156"/>
            <a:ext cx="5308524" cy="1238656"/>
            <a:chOff x="1348449" y="4125760"/>
            <a:chExt cx="9144000" cy="2133600"/>
          </a:xfrm>
        </p:grpSpPr>
        <p:pic>
          <p:nvPicPr>
            <p:cNvPr id="69" name="図 68">
              <a:extLst>
                <a:ext uri="{FF2B5EF4-FFF2-40B4-BE49-F238E27FC236}">
                  <a16:creationId xmlns:a16="http://schemas.microsoft.com/office/drawing/2014/main" id="{B7010EDE-BB42-2600-4540-2E64FFCB944B}"/>
                </a:ext>
              </a:extLst>
            </p:cNvPr>
            <p:cNvPicPr>
              <a:picLocks noChangeAspect="1"/>
            </p:cNvPicPr>
            <p:nvPr/>
          </p:nvPicPr>
          <p:blipFill>
            <a:blip r:embed="rId2">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70" name="角丸四角形 69">
              <a:extLst>
                <a:ext uri="{FF2B5EF4-FFF2-40B4-BE49-F238E27FC236}">
                  <a16:creationId xmlns:a16="http://schemas.microsoft.com/office/drawing/2014/main" id="{2ED02472-539D-0993-97C9-FDA1794FB15C}"/>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71" name="角丸四角形 70">
              <a:extLst>
                <a:ext uri="{FF2B5EF4-FFF2-40B4-BE49-F238E27FC236}">
                  <a16:creationId xmlns:a16="http://schemas.microsoft.com/office/drawing/2014/main" id="{734624A8-BF98-E346-42A4-0AFEA06DFEDF}"/>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72" name="角丸四角形 71">
              <a:extLst>
                <a:ext uri="{FF2B5EF4-FFF2-40B4-BE49-F238E27FC236}">
                  <a16:creationId xmlns:a16="http://schemas.microsoft.com/office/drawing/2014/main" id="{980A6BB6-D71B-AC4C-ECD0-6DB7E92D30A8}"/>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73" name="角丸四角形 72">
              <a:extLst>
                <a:ext uri="{FF2B5EF4-FFF2-40B4-BE49-F238E27FC236}">
                  <a16:creationId xmlns:a16="http://schemas.microsoft.com/office/drawing/2014/main" id="{7E8C306D-E696-B355-F02B-72749A93B607}"/>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74" name="角丸四角形 73">
              <a:extLst>
                <a:ext uri="{FF2B5EF4-FFF2-40B4-BE49-F238E27FC236}">
                  <a16:creationId xmlns:a16="http://schemas.microsoft.com/office/drawing/2014/main" id="{3ACB1653-BF01-EF29-A66A-EFA166513F13}"/>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75" name="角丸四角形 74">
              <a:extLst>
                <a:ext uri="{FF2B5EF4-FFF2-40B4-BE49-F238E27FC236}">
                  <a16:creationId xmlns:a16="http://schemas.microsoft.com/office/drawing/2014/main" id="{3B236A51-A7F5-4ADE-66B4-9BA40D7609F6}"/>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76" name="角丸四角形 75">
              <a:extLst>
                <a:ext uri="{FF2B5EF4-FFF2-40B4-BE49-F238E27FC236}">
                  <a16:creationId xmlns:a16="http://schemas.microsoft.com/office/drawing/2014/main" id="{E6F42245-978E-DFDB-EDCF-8346984FD4D4}"/>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spTree>
    <p:extLst>
      <p:ext uri="{BB962C8B-B14F-4D97-AF65-F5344CB8AC3E}">
        <p14:creationId xmlns:p14="http://schemas.microsoft.com/office/powerpoint/2010/main" val="1785556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グループ化 31">
            <a:extLst>
              <a:ext uri="{FF2B5EF4-FFF2-40B4-BE49-F238E27FC236}">
                <a16:creationId xmlns:a16="http://schemas.microsoft.com/office/drawing/2014/main" id="{7E3BF5E7-DD77-502A-9EB6-293DA7951926}"/>
              </a:ext>
            </a:extLst>
          </p:cNvPr>
          <p:cNvGrpSpPr/>
          <p:nvPr/>
        </p:nvGrpSpPr>
        <p:grpSpPr>
          <a:xfrm>
            <a:off x="7679035" y="5130549"/>
            <a:ext cx="720000" cy="685800"/>
            <a:chOff x="7685172" y="4031246"/>
            <a:chExt cx="720000" cy="685800"/>
          </a:xfrm>
        </p:grpSpPr>
        <p:sp>
          <p:nvSpPr>
            <p:cNvPr id="44" name="円/楕円 43">
              <a:extLst>
                <a:ext uri="{FF2B5EF4-FFF2-40B4-BE49-F238E27FC236}">
                  <a16:creationId xmlns:a16="http://schemas.microsoft.com/office/drawing/2014/main" id="{D36E9428-F606-8DF6-F78C-6B46BC022296}"/>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4</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45" name="直線コネクタ 44">
              <a:extLst>
                <a:ext uri="{FF2B5EF4-FFF2-40B4-BE49-F238E27FC236}">
                  <a16:creationId xmlns:a16="http://schemas.microsoft.com/office/drawing/2014/main" id="{C266A4FD-8D43-3F96-02FC-B44C7D327B48}"/>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グループ化 19">
            <a:extLst>
              <a:ext uri="{FF2B5EF4-FFF2-40B4-BE49-F238E27FC236}">
                <a16:creationId xmlns:a16="http://schemas.microsoft.com/office/drawing/2014/main" id="{536C737C-45D5-FD3F-15A0-8B001AC79F57}"/>
              </a:ext>
            </a:extLst>
          </p:cNvPr>
          <p:cNvGrpSpPr/>
          <p:nvPr/>
        </p:nvGrpSpPr>
        <p:grpSpPr>
          <a:xfrm>
            <a:off x="8801155" y="5130664"/>
            <a:ext cx="720000" cy="685800"/>
            <a:chOff x="7685172" y="4031246"/>
            <a:chExt cx="720000" cy="685800"/>
          </a:xfrm>
        </p:grpSpPr>
        <p:sp>
          <p:nvSpPr>
            <p:cNvPr id="21" name="円/楕円 20">
              <a:extLst>
                <a:ext uri="{FF2B5EF4-FFF2-40B4-BE49-F238E27FC236}">
                  <a16:creationId xmlns:a16="http://schemas.microsoft.com/office/drawing/2014/main" id="{A9640F9F-2B13-4BF8-05B7-762E20552DFF}"/>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30" name="直線コネクタ 29">
              <a:extLst>
                <a:ext uri="{FF2B5EF4-FFF2-40B4-BE49-F238E27FC236}">
                  <a16:creationId xmlns:a16="http://schemas.microsoft.com/office/drawing/2014/main" id="{3ED991B9-FBA0-86D9-B432-DE572C0625A3}"/>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グループ化 16">
            <a:extLst>
              <a:ext uri="{FF2B5EF4-FFF2-40B4-BE49-F238E27FC236}">
                <a16:creationId xmlns:a16="http://schemas.microsoft.com/office/drawing/2014/main" id="{7810ADEE-0ABA-0E12-43FB-4D5C703371D0}"/>
              </a:ext>
            </a:extLst>
          </p:cNvPr>
          <p:cNvGrpSpPr/>
          <p:nvPr/>
        </p:nvGrpSpPr>
        <p:grpSpPr>
          <a:xfrm>
            <a:off x="9913892" y="4030714"/>
            <a:ext cx="720000" cy="685800"/>
            <a:chOff x="7685172" y="4031246"/>
            <a:chExt cx="720000" cy="685800"/>
          </a:xfrm>
        </p:grpSpPr>
        <p:sp>
          <p:nvSpPr>
            <p:cNvPr id="18" name="円/楕円 17">
              <a:extLst>
                <a:ext uri="{FF2B5EF4-FFF2-40B4-BE49-F238E27FC236}">
                  <a16:creationId xmlns:a16="http://schemas.microsoft.com/office/drawing/2014/main" id="{F2F978B7-FC95-C83B-A016-8580765C6148}"/>
                </a:ext>
              </a:extLst>
            </p:cNvPr>
            <p:cNvSpPr/>
            <p:nvPr/>
          </p:nvSpPr>
          <p:spPr>
            <a:xfrm>
              <a:off x="7703190" y="4031246"/>
              <a:ext cx="685800" cy="685800"/>
            </a:xfrm>
            <a:prstGeom prst="ellipse">
              <a:avLst/>
            </a:prstGeom>
            <a:gradFill>
              <a:gsLst>
                <a:gs pos="0">
                  <a:schemeClr val="accent1"/>
                </a:gs>
                <a:gs pos="49000">
                  <a:schemeClr val="accent1"/>
                </a:gs>
                <a:gs pos="51000">
                  <a:schemeClr val="accent4"/>
                </a:gs>
                <a:gs pos="100000">
                  <a:schemeClr val="accent4"/>
                </a:gs>
              </a:gsLst>
              <a:lin ang="5400000" scaled="1"/>
            </a:gradFill>
            <a:ln w="28575">
              <a:gradFill>
                <a:gsLst>
                  <a:gs pos="0">
                    <a:schemeClr val="accent1"/>
                  </a:gs>
                  <a:gs pos="49000">
                    <a:schemeClr val="accent1"/>
                  </a:gs>
                  <a:gs pos="51000">
                    <a:schemeClr val="accent4"/>
                  </a:gs>
                  <a:gs pos="100000">
                    <a:schemeClr val="accent4"/>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br>
                <a:rPr lang="en-US" altLang="ja-JP" dirty="0">
                  <a:solidFill>
                    <a:schemeClr val="bg1"/>
                  </a:solidFill>
                </a:rPr>
              </a:br>
              <a:r>
                <a:rPr lang="en-US" altLang="ja-JP" dirty="0">
                  <a:solidFill>
                    <a:schemeClr val="bg1"/>
                  </a:solidFill>
                </a:rPr>
                <a:t>1</a:t>
              </a:r>
              <a:endParaRPr lang="ja-JP" altLang="en-US">
                <a:solidFill>
                  <a:schemeClr val="bg1"/>
                </a:solidFill>
              </a:endParaRPr>
            </a:p>
          </p:txBody>
        </p:sp>
        <p:cxnSp>
          <p:nvCxnSpPr>
            <p:cNvPr id="19" name="直線コネクタ 18">
              <a:extLst>
                <a:ext uri="{FF2B5EF4-FFF2-40B4-BE49-F238E27FC236}">
                  <a16:creationId xmlns:a16="http://schemas.microsoft.com/office/drawing/2014/main" id="{C3442478-2EB3-37D7-69BF-628015E24A96}"/>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4" name="グループ化 13">
            <a:extLst>
              <a:ext uri="{FF2B5EF4-FFF2-40B4-BE49-F238E27FC236}">
                <a16:creationId xmlns:a16="http://schemas.microsoft.com/office/drawing/2014/main" id="{282AB07E-D3F2-FBA6-4AFE-0372EA4F8AC2}"/>
              </a:ext>
            </a:extLst>
          </p:cNvPr>
          <p:cNvGrpSpPr/>
          <p:nvPr/>
        </p:nvGrpSpPr>
        <p:grpSpPr>
          <a:xfrm>
            <a:off x="8803550" y="4031331"/>
            <a:ext cx="720000" cy="685800"/>
            <a:chOff x="7685172" y="4031246"/>
            <a:chExt cx="720000" cy="685800"/>
          </a:xfrm>
        </p:grpSpPr>
        <p:sp>
          <p:nvSpPr>
            <p:cNvPr id="15" name="円/楕円 14">
              <a:extLst>
                <a:ext uri="{FF2B5EF4-FFF2-40B4-BE49-F238E27FC236}">
                  <a16:creationId xmlns:a16="http://schemas.microsoft.com/office/drawing/2014/main" id="{22D8FA25-8C13-5540-6593-EC2BAB36AD96}"/>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2</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16" name="直線コネクタ 15">
              <a:extLst>
                <a:ext uri="{FF2B5EF4-FFF2-40B4-BE49-F238E27FC236}">
                  <a16:creationId xmlns:a16="http://schemas.microsoft.com/office/drawing/2014/main" id="{98E0FB01-368F-5A2D-6BF7-82DB54165041}"/>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タイトル 1">
            <a:extLst>
              <a:ext uri="{FF2B5EF4-FFF2-40B4-BE49-F238E27FC236}">
                <a16:creationId xmlns:a16="http://schemas.microsoft.com/office/drawing/2014/main" id="{4DD38648-767A-1974-FE13-02CC75738C8A}"/>
              </a:ext>
            </a:extLst>
          </p:cNvPr>
          <p:cNvSpPr>
            <a:spLocks noGrp="1"/>
          </p:cNvSpPr>
          <p:nvPr>
            <p:ph type="title"/>
          </p:nvPr>
        </p:nvSpPr>
        <p:spPr/>
        <p:txBody>
          <a:bodyPr/>
          <a:lstStyle/>
          <a:p>
            <a:r>
              <a:rPr kumimoji="1" lang="en-US" altLang="ja-JP" dirty="0"/>
              <a:t>Directed Controller Synthesis</a:t>
            </a:r>
            <a:r>
              <a:rPr lang="en-US" altLang="ja-JP" dirty="0"/>
              <a:t> (</a:t>
            </a:r>
            <a:r>
              <a:rPr kumimoji="1" lang="en-US" altLang="ja-JP" dirty="0"/>
              <a:t>DCS)</a:t>
            </a:r>
            <a:r>
              <a:rPr kumimoji="1" lang="en-US" altLang="ja-JP" b="0" baseline="30000" dirty="0"/>
              <a:t>1</a:t>
            </a:r>
            <a:endParaRPr kumimoji="1" lang="ja-JP" altLang="en-US"/>
          </a:p>
        </p:txBody>
      </p:sp>
      <p:sp>
        <p:nvSpPr>
          <p:cNvPr id="3" name="コンテンツ プレースホルダー 2">
            <a:extLst>
              <a:ext uri="{FF2B5EF4-FFF2-40B4-BE49-F238E27FC236}">
                <a16:creationId xmlns:a16="http://schemas.microsoft.com/office/drawing/2014/main" id="{DB8F4264-1486-9DF3-9470-F43328979589}"/>
              </a:ext>
            </a:extLst>
          </p:cNvPr>
          <p:cNvSpPr>
            <a:spLocks noGrp="1"/>
          </p:cNvSpPr>
          <p:nvPr>
            <p:ph idx="1"/>
          </p:nvPr>
        </p:nvSpPr>
        <p:spPr/>
        <p:txBody>
          <a:bodyPr/>
          <a:lstStyle/>
          <a:p>
            <a:pPr marL="0" indent="0">
              <a:buNone/>
            </a:pPr>
            <a:r>
              <a:rPr kumimoji="1" lang="ja-JP" altLang="en-US"/>
              <a:t>要求を満たす制御器を自動合成</a:t>
            </a:r>
            <a:endParaRPr kumimoji="1" lang="en-US" altLang="ja-JP" dirty="0"/>
          </a:p>
          <a:p>
            <a:pPr lvl="1">
              <a:buClr>
                <a:schemeClr val="accent1"/>
              </a:buClr>
            </a:pPr>
            <a:r>
              <a:rPr kumimoji="1" lang="ja-JP" altLang="en-US">
                <a:solidFill>
                  <a:schemeClr val="tx1"/>
                </a:solidFill>
              </a:rPr>
              <a:t>初期状態から</a:t>
            </a:r>
            <a:r>
              <a:rPr lang="en-US" altLang="ja-JP" dirty="0">
                <a:solidFill>
                  <a:schemeClr val="tx1"/>
                </a:solidFill>
              </a:rPr>
              <a:t>Marking</a:t>
            </a:r>
            <a:r>
              <a:rPr kumimoji="1" lang="ja-JP" altLang="en-US">
                <a:solidFill>
                  <a:schemeClr val="tx1"/>
                </a:solidFill>
              </a:rPr>
              <a:t>アクションの発火まで遷移</a:t>
            </a:r>
            <a:endParaRPr kumimoji="1" lang="en-US" altLang="ja-JP" dirty="0">
              <a:solidFill>
                <a:schemeClr val="tx1"/>
              </a:solidFill>
            </a:endParaRPr>
          </a:p>
          <a:p>
            <a:pPr lvl="1">
              <a:buClr>
                <a:schemeClr val="accent1"/>
              </a:buClr>
            </a:pPr>
            <a:r>
              <a:rPr kumimoji="1" lang="ja-JP" altLang="en-US">
                <a:solidFill>
                  <a:schemeClr val="tx1"/>
                </a:solidFill>
              </a:rPr>
              <a:t>違反状態に到達しない</a:t>
            </a:r>
            <a:endParaRPr kumimoji="1" lang="en-US" altLang="ja-JP" dirty="0">
              <a:solidFill>
                <a:schemeClr val="tx1"/>
              </a:solidFill>
            </a:endParaRPr>
          </a:p>
        </p:txBody>
      </p:sp>
      <p:sp>
        <p:nvSpPr>
          <p:cNvPr id="4" name="テキスト プレースホルダー 3">
            <a:extLst>
              <a:ext uri="{FF2B5EF4-FFF2-40B4-BE49-F238E27FC236}">
                <a16:creationId xmlns:a16="http://schemas.microsoft.com/office/drawing/2014/main" id="{85AC1103-17AC-495B-A722-8063155D08DB}"/>
              </a:ext>
            </a:extLst>
          </p:cNvPr>
          <p:cNvSpPr>
            <a:spLocks noGrp="1"/>
          </p:cNvSpPr>
          <p:nvPr>
            <p:ph type="body" sz="quarter" idx="11"/>
          </p:nvPr>
        </p:nvSpPr>
        <p:spPr/>
        <p:txBody>
          <a:bodyPr>
            <a:normAutofit fontScale="92500" lnSpcReduction="20000"/>
          </a:bodyPr>
          <a:lstStyle/>
          <a:p>
            <a:r>
              <a:rPr kumimoji="1" lang="ja-JP" altLang="en-US"/>
              <a:t>研究背景</a:t>
            </a:r>
          </a:p>
        </p:txBody>
      </p:sp>
      <p:sp>
        <p:nvSpPr>
          <p:cNvPr id="5" name="テキスト ボックス 4">
            <a:extLst>
              <a:ext uri="{FF2B5EF4-FFF2-40B4-BE49-F238E27FC236}">
                <a16:creationId xmlns:a16="http://schemas.microsoft.com/office/drawing/2014/main" id="{5806C4F4-7300-C19E-BDF5-733170276715}"/>
              </a:ext>
            </a:extLst>
          </p:cNvPr>
          <p:cNvSpPr txBox="1"/>
          <p:nvPr/>
        </p:nvSpPr>
        <p:spPr>
          <a:xfrm>
            <a:off x="558800" y="6323545"/>
            <a:ext cx="11099800" cy="430887"/>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Daniel Ciolek, Víctor Braberman, Nicol</a:t>
            </a:r>
            <a:r>
              <a:rPr lang="en-US" altLang="ja-JP" sz="1100" dirty="0">
                <a:solidFill>
                  <a:schemeClr val="tx2"/>
                </a:solidFill>
              </a:rPr>
              <a:t>á</a:t>
            </a:r>
            <a:r>
              <a:rPr kumimoji="1" lang="en-US" altLang="ja-JP" sz="1100" dirty="0">
                <a:solidFill>
                  <a:schemeClr val="tx2"/>
                </a:solidFill>
              </a:rPr>
              <a:t>s D’Ippolito, and Sebasti</a:t>
            </a:r>
            <a:r>
              <a:rPr lang="en-US" altLang="ja-JP" sz="1100" dirty="0">
                <a:solidFill>
                  <a:schemeClr val="tx2"/>
                </a:solidFill>
              </a:rPr>
              <a:t>á</a:t>
            </a:r>
            <a:r>
              <a:rPr kumimoji="1" lang="en-US" altLang="ja-JP" sz="1100" dirty="0">
                <a:solidFill>
                  <a:schemeClr val="tx2"/>
                </a:solidFill>
              </a:rPr>
              <a:t>n Uchitel. Directed controller synthesis of discrete event systems: Taming composition with heuristics. In </a:t>
            </a:r>
            <a:r>
              <a:rPr kumimoji="1" lang="en-US" altLang="ja-JP" sz="1100" i="1" dirty="0">
                <a:solidFill>
                  <a:schemeClr val="tx2"/>
                </a:solidFill>
              </a:rPr>
              <a:t>2016 IEEE 55th Conference on Decision and Control (CDC)</a:t>
            </a:r>
            <a:r>
              <a:rPr kumimoji="1" lang="en-US" altLang="ja-JP" sz="1100" dirty="0">
                <a:solidFill>
                  <a:schemeClr val="tx2"/>
                </a:solidFill>
              </a:rPr>
              <a:t>, pp. 4764–4769, 2016.</a:t>
            </a:r>
          </a:p>
        </p:txBody>
      </p:sp>
      <p:sp>
        <p:nvSpPr>
          <p:cNvPr id="37" name="テキスト ボックス 36">
            <a:extLst>
              <a:ext uri="{FF2B5EF4-FFF2-40B4-BE49-F238E27FC236}">
                <a16:creationId xmlns:a16="http://schemas.microsoft.com/office/drawing/2014/main" id="{05DB1681-B99E-94A2-1459-6BD97EBF5ECC}"/>
              </a:ext>
            </a:extLst>
          </p:cNvPr>
          <p:cNvSpPr txBox="1"/>
          <p:nvPr/>
        </p:nvSpPr>
        <p:spPr>
          <a:xfrm>
            <a:off x="1071355" y="5187348"/>
            <a:ext cx="646331" cy="369332"/>
          </a:xfrm>
          <a:prstGeom prst="rect">
            <a:avLst/>
          </a:prstGeom>
          <a:noFill/>
        </p:spPr>
        <p:txBody>
          <a:bodyPr wrap="none" rtlCol="0">
            <a:spAutoFit/>
          </a:bodyPr>
          <a:lstStyle/>
          <a:p>
            <a:r>
              <a:rPr lang="ja-JP" altLang="en-US" u="sng"/>
              <a:t>要求</a:t>
            </a:r>
            <a:endParaRPr lang="en-US" altLang="ja-JP" u="sng"/>
          </a:p>
        </p:txBody>
      </p:sp>
      <p:sp>
        <p:nvSpPr>
          <p:cNvPr id="40" name="テキスト ボックス 39">
            <a:extLst>
              <a:ext uri="{FF2B5EF4-FFF2-40B4-BE49-F238E27FC236}">
                <a16:creationId xmlns:a16="http://schemas.microsoft.com/office/drawing/2014/main" id="{0DFD164D-CDD7-ED89-1C11-385CF5A4B26B}"/>
              </a:ext>
            </a:extLst>
          </p:cNvPr>
          <p:cNvSpPr txBox="1"/>
          <p:nvPr/>
        </p:nvSpPr>
        <p:spPr>
          <a:xfrm>
            <a:off x="1071355" y="3369256"/>
            <a:ext cx="646331" cy="369332"/>
          </a:xfrm>
          <a:prstGeom prst="rect">
            <a:avLst/>
          </a:prstGeom>
          <a:noFill/>
        </p:spPr>
        <p:txBody>
          <a:bodyPr wrap="none" rtlCol="0">
            <a:spAutoFit/>
          </a:bodyPr>
          <a:lstStyle/>
          <a:p>
            <a:r>
              <a:rPr lang="ja-JP" altLang="en-US" u="sng"/>
              <a:t>環境</a:t>
            </a:r>
            <a:endParaRPr lang="en-US" altLang="ja-JP" u="sng"/>
          </a:p>
        </p:txBody>
      </p:sp>
      <p:sp>
        <p:nvSpPr>
          <p:cNvPr id="47" name="山形 46">
            <a:extLst>
              <a:ext uri="{FF2B5EF4-FFF2-40B4-BE49-F238E27FC236}">
                <a16:creationId xmlns:a16="http://schemas.microsoft.com/office/drawing/2014/main" id="{E07C2935-3BF6-3988-99DC-3D0FE47317C1}"/>
              </a:ext>
            </a:extLst>
          </p:cNvPr>
          <p:cNvSpPr/>
          <p:nvPr/>
        </p:nvSpPr>
        <p:spPr>
          <a:xfrm>
            <a:off x="4644737" y="4529898"/>
            <a:ext cx="2021245" cy="641459"/>
          </a:xfrm>
          <a:prstGeom prst="chevron">
            <a:avLst/>
          </a:prstGeom>
          <a:solidFill>
            <a:schemeClr val="bg1"/>
          </a:solidFill>
          <a:ln w="28575">
            <a:gradFill>
              <a:gsLst>
                <a:gs pos="0">
                  <a:schemeClr val="accent1"/>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探索・合成</a:t>
            </a:r>
          </a:p>
        </p:txBody>
      </p:sp>
      <p:sp>
        <p:nvSpPr>
          <p:cNvPr id="59" name="円/楕円 58">
            <a:extLst>
              <a:ext uri="{FF2B5EF4-FFF2-40B4-BE49-F238E27FC236}">
                <a16:creationId xmlns:a16="http://schemas.microsoft.com/office/drawing/2014/main" id="{19FDAE74-5049-59D5-78B6-0EC5AC945D41}"/>
              </a:ext>
            </a:extLst>
          </p:cNvPr>
          <p:cNvSpPr/>
          <p:nvPr/>
        </p:nvSpPr>
        <p:spPr>
          <a:xfrm>
            <a:off x="4896230"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60" name="テキスト ボックス 59">
            <a:extLst>
              <a:ext uri="{FF2B5EF4-FFF2-40B4-BE49-F238E27FC236}">
                <a16:creationId xmlns:a16="http://schemas.microsoft.com/office/drawing/2014/main" id="{78241178-8CEA-2B80-BD38-11FCACC7ECC2}"/>
              </a:ext>
            </a:extLst>
          </p:cNvPr>
          <p:cNvSpPr txBox="1"/>
          <p:nvPr/>
        </p:nvSpPr>
        <p:spPr>
          <a:xfrm>
            <a:off x="5029352" y="5935818"/>
            <a:ext cx="954107" cy="276999"/>
          </a:xfrm>
          <a:prstGeom prst="rect">
            <a:avLst/>
          </a:prstGeom>
          <a:noFill/>
        </p:spPr>
        <p:txBody>
          <a:bodyPr wrap="none" rtlCol="0">
            <a:spAutoFit/>
          </a:bodyPr>
          <a:lstStyle/>
          <a:p>
            <a:r>
              <a:rPr kumimoji="1" lang="ja-JP" altLang="en-US" sz="1200"/>
              <a:t>：初期状態</a:t>
            </a:r>
          </a:p>
        </p:txBody>
      </p:sp>
      <p:sp>
        <p:nvSpPr>
          <p:cNvPr id="61" name="円/楕円 60">
            <a:extLst>
              <a:ext uri="{FF2B5EF4-FFF2-40B4-BE49-F238E27FC236}">
                <a16:creationId xmlns:a16="http://schemas.microsoft.com/office/drawing/2014/main" id="{1AAC2456-07BE-3B34-4B5C-7A4F23582C1D}"/>
              </a:ext>
            </a:extLst>
          </p:cNvPr>
          <p:cNvSpPr/>
          <p:nvPr/>
        </p:nvSpPr>
        <p:spPr>
          <a:xfrm>
            <a:off x="5997112"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62" name="テキスト ボックス 61">
            <a:extLst>
              <a:ext uri="{FF2B5EF4-FFF2-40B4-BE49-F238E27FC236}">
                <a16:creationId xmlns:a16="http://schemas.microsoft.com/office/drawing/2014/main" id="{181E464D-EBF7-559C-84F8-6B33D1E10FD3}"/>
              </a:ext>
            </a:extLst>
          </p:cNvPr>
          <p:cNvSpPr txBox="1"/>
          <p:nvPr/>
        </p:nvSpPr>
        <p:spPr>
          <a:xfrm>
            <a:off x="6362696" y="5935818"/>
            <a:ext cx="646331" cy="276999"/>
          </a:xfrm>
          <a:prstGeom prst="rect">
            <a:avLst/>
          </a:prstGeom>
          <a:noFill/>
        </p:spPr>
        <p:txBody>
          <a:bodyPr wrap="none" rtlCol="0">
            <a:spAutoFit/>
          </a:bodyPr>
          <a:lstStyle/>
          <a:p>
            <a:r>
              <a:rPr kumimoji="1" lang="ja-JP" altLang="en-US" sz="1200"/>
              <a:t>：状態</a:t>
            </a:r>
          </a:p>
        </p:txBody>
      </p:sp>
      <p:sp>
        <p:nvSpPr>
          <p:cNvPr id="63" name="円/楕円 62">
            <a:extLst>
              <a:ext uri="{FF2B5EF4-FFF2-40B4-BE49-F238E27FC236}">
                <a16:creationId xmlns:a16="http://schemas.microsoft.com/office/drawing/2014/main" id="{5D6EEFEC-B64C-4E02-91E3-36A8ACE80BC3}"/>
              </a:ext>
            </a:extLst>
          </p:cNvPr>
          <p:cNvSpPr/>
          <p:nvPr/>
        </p:nvSpPr>
        <p:spPr>
          <a:xfrm>
            <a:off x="7010830"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64" name="テキスト ボックス 63">
            <a:extLst>
              <a:ext uri="{FF2B5EF4-FFF2-40B4-BE49-F238E27FC236}">
                <a16:creationId xmlns:a16="http://schemas.microsoft.com/office/drawing/2014/main" id="{BCDAB422-53FD-2D4D-A609-C93FA8118F95}"/>
              </a:ext>
            </a:extLst>
          </p:cNvPr>
          <p:cNvSpPr txBox="1"/>
          <p:nvPr/>
        </p:nvSpPr>
        <p:spPr>
          <a:xfrm>
            <a:off x="7140482" y="5935818"/>
            <a:ext cx="954107" cy="276999"/>
          </a:xfrm>
          <a:prstGeom prst="rect">
            <a:avLst/>
          </a:prstGeom>
          <a:noFill/>
        </p:spPr>
        <p:txBody>
          <a:bodyPr wrap="none" rtlCol="0">
            <a:spAutoFit/>
          </a:bodyPr>
          <a:lstStyle/>
          <a:p>
            <a:r>
              <a:rPr kumimoji="1" lang="ja-JP" altLang="en-US" sz="1200"/>
              <a:t>：違反状態</a:t>
            </a:r>
          </a:p>
        </p:txBody>
      </p:sp>
      <p:cxnSp>
        <p:nvCxnSpPr>
          <p:cNvPr id="65" name="直線矢印コネクタ 64">
            <a:extLst>
              <a:ext uri="{FF2B5EF4-FFF2-40B4-BE49-F238E27FC236}">
                <a16:creationId xmlns:a16="http://schemas.microsoft.com/office/drawing/2014/main" id="{5E992D62-07AA-C3CA-D15F-CB350236EACC}"/>
              </a:ext>
            </a:extLst>
          </p:cNvPr>
          <p:cNvCxnSpPr>
            <a:cxnSpLocks/>
          </p:cNvCxnSpPr>
          <p:nvPr/>
        </p:nvCxnSpPr>
        <p:spPr>
          <a:xfrm>
            <a:off x="8076281"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66" name="テキスト ボックス 65">
            <a:extLst>
              <a:ext uri="{FF2B5EF4-FFF2-40B4-BE49-F238E27FC236}">
                <a16:creationId xmlns:a16="http://schemas.microsoft.com/office/drawing/2014/main" id="{DEF3E422-9149-DAE7-ABFF-7754B5AA254D}"/>
              </a:ext>
            </a:extLst>
          </p:cNvPr>
          <p:cNvSpPr txBox="1"/>
          <p:nvPr/>
        </p:nvSpPr>
        <p:spPr>
          <a:xfrm>
            <a:off x="8181056" y="5936109"/>
            <a:ext cx="1107996" cy="276999"/>
          </a:xfrm>
          <a:prstGeom prst="rect">
            <a:avLst/>
          </a:prstGeom>
          <a:noFill/>
        </p:spPr>
        <p:txBody>
          <a:bodyPr wrap="none" rtlCol="0">
            <a:spAutoFit/>
          </a:bodyPr>
          <a:lstStyle/>
          <a:p>
            <a:r>
              <a:rPr kumimoji="1" lang="ja-JP" altLang="en-US" sz="1200"/>
              <a:t>：アクション</a:t>
            </a:r>
          </a:p>
        </p:txBody>
      </p:sp>
      <p:cxnSp>
        <p:nvCxnSpPr>
          <p:cNvPr id="67" name="直線矢印コネクタ 66">
            <a:extLst>
              <a:ext uri="{FF2B5EF4-FFF2-40B4-BE49-F238E27FC236}">
                <a16:creationId xmlns:a16="http://schemas.microsoft.com/office/drawing/2014/main" id="{BFFD3938-9882-B5BB-03E1-B498B4FA03C6}"/>
              </a:ext>
            </a:extLst>
          </p:cNvPr>
          <p:cNvCxnSpPr>
            <a:cxnSpLocks/>
          </p:cNvCxnSpPr>
          <p:nvPr/>
        </p:nvCxnSpPr>
        <p:spPr>
          <a:xfrm>
            <a:off x="9270744"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68" name="テキスト ボックス 67">
            <a:extLst>
              <a:ext uri="{FF2B5EF4-FFF2-40B4-BE49-F238E27FC236}">
                <a16:creationId xmlns:a16="http://schemas.microsoft.com/office/drawing/2014/main" id="{B595A674-644A-56CC-9C83-037A93C9644B}"/>
              </a:ext>
            </a:extLst>
          </p:cNvPr>
          <p:cNvSpPr txBox="1"/>
          <p:nvPr/>
        </p:nvSpPr>
        <p:spPr>
          <a:xfrm>
            <a:off x="9375519" y="5938922"/>
            <a:ext cx="1669047" cy="276999"/>
          </a:xfrm>
          <a:prstGeom prst="rect">
            <a:avLst/>
          </a:prstGeom>
          <a:noFill/>
        </p:spPr>
        <p:txBody>
          <a:bodyPr wrap="none" rtlCol="0">
            <a:spAutoFit/>
          </a:bodyPr>
          <a:lstStyle/>
          <a:p>
            <a:r>
              <a:rPr kumimoji="1" lang="ja-JP" altLang="en-US" sz="1200"/>
              <a:t>：</a:t>
            </a:r>
            <a:r>
              <a:rPr lang="en-US" altLang="ja-JP" sz="1200"/>
              <a:t>Marking</a:t>
            </a:r>
            <a:r>
              <a:rPr kumimoji="1" lang="ja-JP" altLang="en-US" sz="1200"/>
              <a:t>アクション</a:t>
            </a:r>
          </a:p>
        </p:txBody>
      </p:sp>
      <p:sp>
        <p:nvSpPr>
          <p:cNvPr id="69" name="円/楕円 68">
            <a:extLst>
              <a:ext uri="{FF2B5EF4-FFF2-40B4-BE49-F238E27FC236}">
                <a16:creationId xmlns:a16="http://schemas.microsoft.com/office/drawing/2014/main" id="{51798AD7-7063-8B95-882C-F36D8C6D2A4E}"/>
              </a:ext>
            </a:extLst>
          </p:cNvPr>
          <p:cNvSpPr/>
          <p:nvPr/>
        </p:nvSpPr>
        <p:spPr>
          <a:xfrm>
            <a:off x="6259288"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07033799-25F8-F018-0BC5-178C2A6C3BFE}"/>
              </a:ext>
            </a:extLst>
          </p:cNvPr>
          <p:cNvSpPr txBox="1"/>
          <p:nvPr/>
        </p:nvSpPr>
        <p:spPr>
          <a:xfrm>
            <a:off x="7185413" y="3850925"/>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sp>
        <p:nvSpPr>
          <p:cNvPr id="27" name="テキスト ボックス 26">
            <a:extLst>
              <a:ext uri="{FF2B5EF4-FFF2-40B4-BE49-F238E27FC236}">
                <a16:creationId xmlns:a16="http://schemas.microsoft.com/office/drawing/2014/main" id="{F9D23044-8693-FD87-A828-26BED17FB3C2}"/>
              </a:ext>
            </a:extLst>
          </p:cNvPr>
          <p:cNvSpPr txBox="1"/>
          <p:nvPr/>
        </p:nvSpPr>
        <p:spPr>
          <a:xfrm>
            <a:off x="8334929" y="4066942"/>
            <a:ext cx="543739" cy="307777"/>
          </a:xfrm>
          <a:prstGeom prst="rect">
            <a:avLst/>
          </a:prstGeom>
          <a:noFill/>
        </p:spPr>
        <p:txBody>
          <a:bodyPr wrap="none" rtlCol="0">
            <a:spAutoFit/>
          </a:bodyPr>
          <a:lstStyle/>
          <a:p>
            <a:r>
              <a:rPr lang="ja-JP" altLang="en-US" sz="1400"/>
              <a:t>溶解</a:t>
            </a:r>
            <a:endParaRPr lang="en-US" altLang="ja-JP" sz="1400"/>
          </a:p>
        </p:txBody>
      </p:sp>
      <p:sp>
        <p:nvSpPr>
          <p:cNvPr id="28" name="テキスト ボックス 27">
            <a:extLst>
              <a:ext uri="{FF2B5EF4-FFF2-40B4-BE49-F238E27FC236}">
                <a16:creationId xmlns:a16="http://schemas.microsoft.com/office/drawing/2014/main" id="{36144C43-BEA5-E1DD-EBE7-D107B888313D}"/>
              </a:ext>
            </a:extLst>
          </p:cNvPr>
          <p:cNvSpPr txBox="1"/>
          <p:nvPr/>
        </p:nvSpPr>
        <p:spPr>
          <a:xfrm>
            <a:off x="9444171" y="4059100"/>
            <a:ext cx="543739" cy="307777"/>
          </a:xfrm>
          <a:prstGeom prst="rect">
            <a:avLst/>
          </a:prstGeom>
          <a:noFill/>
        </p:spPr>
        <p:txBody>
          <a:bodyPr wrap="none" rtlCol="0">
            <a:spAutoFit/>
          </a:bodyPr>
          <a:lstStyle/>
          <a:p>
            <a:r>
              <a:rPr kumimoji="1" lang="ja-JP" altLang="en-US" sz="1400"/>
              <a:t>成形</a:t>
            </a:r>
          </a:p>
        </p:txBody>
      </p:sp>
      <p:sp>
        <p:nvSpPr>
          <p:cNvPr id="29" name="テキスト ボックス 28">
            <a:extLst>
              <a:ext uri="{FF2B5EF4-FFF2-40B4-BE49-F238E27FC236}">
                <a16:creationId xmlns:a16="http://schemas.microsoft.com/office/drawing/2014/main" id="{C3AC3CE1-B852-0D50-53F8-AB63D8492B74}"/>
              </a:ext>
            </a:extLst>
          </p:cNvPr>
          <p:cNvSpPr txBox="1"/>
          <p:nvPr/>
        </p:nvSpPr>
        <p:spPr>
          <a:xfrm>
            <a:off x="9644076" y="4892489"/>
            <a:ext cx="543739" cy="307777"/>
          </a:xfrm>
          <a:prstGeom prst="rect">
            <a:avLst/>
          </a:prstGeom>
          <a:noFill/>
        </p:spPr>
        <p:txBody>
          <a:bodyPr wrap="none" rtlCol="0">
            <a:spAutoFit/>
          </a:bodyPr>
          <a:lstStyle/>
          <a:p>
            <a:r>
              <a:rPr kumimoji="1" lang="ja-JP" altLang="en-US" sz="1400"/>
              <a:t>冷却</a:t>
            </a:r>
          </a:p>
        </p:txBody>
      </p:sp>
      <p:sp>
        <p:nvSpPr>
          <p:cNvPr id="31" name="テキスト ボックス 30">
            <a:extLst>
              <a:ext uri="{FF2B5EF4-FFF2-40B4-BE49-F238E27FC236}">
                <a16:creationId xmlns:a16="http://schemas.microsoft.com/office/drawing/2014/main" id="{E2C893EA-7EDB-E1B5-D12E-71B0499ED915}"/>
              </a:ext>
            </a:extLst>
          </p:cNvPr>
          <p:cNvSpPr txBox="1"/>
          <p:nvPr/>
        </p:nvSpPr>
        <p:spPr>
          <a:xfrm>
            <a:off x="6996532" y="4923889"/>
            <a:ext cx="543739" cy="307777"/>
          </a:xfrm>
          <a:prstGeom prst="rect">
            <a:avLst/>
          </a:prstGeom>
          <a:noFill/>
        </p:spPr>
        <p:txBody>
          <a:bodyPr wrap="none" rtlCol="0">
            <a:spAutoFit/>
          </a:bodyPr>
          <a:lstStyle/>
          <a:p>
            <a:r>
              <a:rPr lang="ja-JP" altLang="en-US" sz="1400"/>
              <a:t>出荷</a:t>
            </a:r>
            <a:endParaRPr kumimoji="1" lang="ja-JP" altLang="en-US" sz="1400"/>
          </a:p>
        </p:txBody>
      </p:sp>
      <p:grpSp>
        <p:nvGrpSpPr>
          <p:cNvPr id="35" name="グループ化 34">
            <a:extLst>
              <a:ext uri="{FF2B5EF4-FFF2-40B4-BE49-F238E27FC236}">
                <a16:creationId xmlns:a16="http://schemas.microsoft.com/office/drawing/2014/main" id="{E390E811-6082-9B9B-A734-CD43A03C037E}"/>
              </a:ext>
            </a:extLst>
          </p:cNvPr>
          <p:cNvGrpSpPr/>
          <p:nvPr/>
        </p:nvGrpSpPr>
        <p:grpSpPr>
          <a:xfrm>
            <a:off x="6567956" y="4031246"/>
            <a:ext cx="720000" cy="685800"/>
            <a:chOff x="176550" y="1101777"/>
            <a:chExt cx="720000" cy="685800"/>
          </a:xfrm>
        </p:grpSpPr>
        <p:sp>
          <p:nvSpPr>
            <p:cNvPr id="36" name="円/楕円 35">
              <a:extLst>
                <a:ext uri="{FF2B5EF4-FFF2-40B4-BE49-F238E27FC236}">
                  <a16:creationId xmlns:a16="http://schemas.microsoft.com/office/drawing/2014/main" id="{C5DF6BB4-FD53-1AD1-25D0-F1482F1DF4A5}"/>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38" name="直線コネクタ 37">
              <a:extLst>
                <a:ext uri="{FF2B5EF4-FFF2-40B4-BE49-F238E27FC236}">
                  <a16:creationId xmlns:a16="http://schemas.microsoft.com/office/drawing/2014/main" id="{BA9B52A0-EC12-D8F5-2497-5E94777966EE}"/>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 name="直線矢印コネクタ 21">
            <a:extLst>
              <a:ext uri="{FF2B5EF4-FFF2-40B4-BE49-F238E27FC236}">
                <a16:creationId xmlns:a16="http://schemas.microsoft.com/office/drawing/2014/main" id="{274D6A6D-FBB0-20BD-3A7C-E28956D8C7B2}"/>
              </a:ext>
            </a:extLst>
          </p:cNvPr>
          <p:cNvCxnSpPr>
            <a:cxnSpLocks/>
            <a:stCxn id="36" idx="6"/>
            <a:endCxn id="41" idx="2"/>
          </p:cNvCxnSpPr>
          <p:nvPr/>
        </p:nvCxnSpPr>
        <p:spPr>
          <a:xfrm>
            <a:off x="7270768" y="4374146"/>
            <a:ext cx="432422"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3" name="直線矢印コネクタ 22">
            <a:extLst>
              <a:ext uri="{FF2B5EF4-FFF2-40B4-BE49-F238E27FC236}">
                <a16:creationId xmlns:a16="http://schemas.microsoft.com/office/drawing/2014/main" id="{C5502E7A-344F-3814-8377-3B458F9AD1F7}"/>
              </a:ext>
            </a:extLst>
          </p:cNvPr>
          <p:cNvCxnSpPr>
            <a:cxnSpLocks/>
            <a:stCxn id="41" idx="6"/>
            <a:endCxn id="15" idx="2"/>
          </p:cNvCxnSpPr>
          <p:nvPr/>
        </p:nvCxnSpPr>
        <p:spPr>
          <a:xfrm>
            <a:off x="8388990" y="4374146"/>
            <a:ext cx="432578" cy="8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4" name="直線矢印コネクタ 23">
            <a:extLst>
              <a:ext uri="{FF2B5EF4-FFF2-40B4-BE49-F238E27FC236}">
                <a16:creationId xmlns:a16="http://schemas.microsoft.com/office/drawing/2014/main" id="{549C228E-03CC-19DC-414E-9A31376BACD5}"/>
              </a:ext>
            </a:extLst>
          </p:cNvPr>
          <p:cNvCxnSpPr>
            <a:cxnSpLocks/>
            <a:stCxn id="15" idx="6"/>
            <a:endCxn id="18" idx="2"/>
          </p:cNvCxnSpPr>
          <p:nvPr/>
        </p:nvCxnSpPr>
        <p:spPr>
          <a:xfrm flipV="1">
            <a:off x="9507368" y="4373614"/>
            <a:ext cx="424542" cy="617"/>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25" name="直線矢印コネクタ 24">
            <a:extLst>
              <a:ext uri="{FF2B5EF4-FFF2-40B4-BE49-F238E27FC236}">
                <a16:creationId xmlns:a16="http://schemas.microsoft.com/office/drawing/2014/main" id="{29E31B63-D6DD-1354-2388-21DB910D2B36}"/>
              </a:ext>
            </a:extLst>
          </p:cNvPr>
          <p:cNvCxnSpPr>
            <a:cxnSpLocks/>
            <a:stCxn id="44" idx="1"/>
            <a:endCxn id="36" idx="5"/>
          </p:cNvCxnSpPr>
          <p:nvPr/>
        </p:nvCxnSpPr>
        <p:spPr>
          <a:xfrm flipH="1" flipV="1">
            <a:off x="7170335" y="4616613"/>
            <a:ext cx="627151" cy="61436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33" name="直線矢印コネクタ 32">
            <a:extLst>
              <a:ext uri="{FF2B5EF4-FFF2-40B4-BE49-F238E27FC236}">
                <a16:creationId xmlns:a16="http://schemas.microsoft.com/office/drawing/2014/main" id="{49522F11-C24C-044D-5951-BFE7644AD2AF}"/>
              </a:ext>
            </a:extLst>
          </p:cNvPr>
          <p:cNvCxnSpPr>
            <a:cxnSpLocks/>
            <a:stCxn id="21" idx="2"/>
            <a:endCxn id="44" idx="6"/>
          </p:cNvCxnSpPr>
          <p:nvPr/>
        </p:nvCxnSpPr>
        <p:spPr>
          <a:xfrm flipH="1" flipV="1">
            <a:off x="8382853" y="5473449"/>
            <a:ext cx="436320" cy="115"/>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34" name="直線矢印コネクタ 33">
            <a:extLst>
              <a:ext uri="{FF2B5EF4-FFF2-40B4-BE49-F238E27FC236}">
                <a16:creationId xmlns:a16="http://schemas.microsoft.com/office/drawing/2014/main" id="{7E01232A-5C34-38F2-6781-1C64AB56F285}"/>
              </a:ext>
            </a:extLst>
          </p:cNvPr>
          <p:cNvCxnSpPr>
            <a:cxnSpLocks/>
            <a:stCxn id="18" idx="3"/>
            <a:endCxn id="21" idx="7"/>
          </p:cNvCxnSpPr>
          <p:nvPr/>
        </p:nvCxnSpPr>
        <p:spPr>
          <a:xfrm flipH="1">
            <a:off x="9404540" y="4616081"/>
            <a:ext cx="627803" cy="615016"/>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88" name="テキスト ボックス 87">
            <a:extLst>
              <a:ext uri="{FF2B5EF4-FFF2-40B4-BE49-F238E27FC236}">
                <a16:creationId xmlns:a16="http://schemas.microsoft.com/office/drawing/2014/main" id="{A32B343A-81C0-FD68-3E2D-F8CAB320A7C7}"/>
              </a:ext>
            </a:extLst>
          </p:cNvPr>
          <p:cNvSpPr txBox="1"/>
          <p:nvPr/>
        </p:nvSpPr>
        <p:spPr>
          <a:xfrm>
            <a:off x="8332791" y="5165402"/>
            <a:ext cx="543739" cy="307777"/>
          </a:xfrm>
          <a:prstGeom prst="rect">
            <a:avLst/>
          </a:prstGeom>
          <a:noFill/>
        </p:spPr>
        <p:txBody>
          <a:bodyPr wrap="none" rtlCol="0">
            <a:spAutoFit/>
          </a:bodyPr>
          <a:lstStyle/>
          <a:p>
            <a:r>
              <a:rPr lang="ja-JP" altLang="en-US" sz="1400"/>
              <a:t>研磨</a:t>
            </a:r>
            <a:endParaRPr lang="en-US" altLang="ja-JP" sz="1400"/>
          </a:p>
        </p:txBody>
      </p:sp>
      <p:sp>
        <p:nvSpPr>
          <p:cNvPr id="9" name="角丸四角形吹き出し 8">
            <a:extLst>
              <a:ext uri="{FF2B5EF4-FFF2-40B4-BE49-F238E27FC236}">
                <a16:creationId xmlns:a16="http://schemas.microsoft.com/office/drawing/2014/main" id="{23CF94A9-B6AD-9514-2B12-484D4F9057B6}"/>
              </a:ext>
            </a:extLst>
          </p:cNvPr>
          <p:cNvSpPr/>
          <p:nvPr/>
        </p:nvSpPr>
        <p:spPr>
          <a:xfrm>
            <a:off x="5351318" y="3023755"/>
            <a:ext cx="4292758" cy="714833"/>
          </a:xfrm>
          <a:prstGeom prst="wedgeRoundRectCallout">
            <a:avLst>
              <a:gd name="adj1" fmla="val -48185"/>
              <a:gd name="adj2" fmla="val 181696"/>
              <a:gd name="adj3" fmla="val 16667"/>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探索コスト（時間・メモリ）は</a:t>
            </a:r>
            <a:endParaRPr kumimoji="1" lang="en-US" altLang="ja-JP">
              <a:solidFill>
                <a:schemeClr val="tx1"/>
              </a:solidFill>
            </a:endParaRPr>
          </a:p>
          <a:p>
            <a:pPr algn="ctr"/>
            <a:r>
              <a:rPr lang="ja-JP" altLang="en-US">
                <a:solidFill>
                  <a:schemeClr val="tx1"/>
                </a:solidFill>
              </a:rPr>
              <a:t>ヒューリスティックに依存する</a:t>
            </a:r>
            <a:endParaRPr kumimoji="1" lang="ja-JP" altLang="en-US">
              <a:solidFill>
                <a:schemeClr val="tx1"/>
              </a:solidFill>
            </a:endParaRPr>
          </a:p>
        </p:txBody>
      </p:sp>
      <p:grpSp>
        <p:nvGrpSpPr>
          <p:cNvPr id="13" name="グループ化 12">
            <a:extLst>
              <a:ext uri="{FF2B5EF4-FFF2-40B4-BE49-F238E27FC236}">
                <a16:creationId xmlns:a16="http://schemas.microsoft.com/office/drawing/2014/main" id="{52CE118C-F180-82D0-B17A-2CE0FDEE8851}"/>
              </a:ext>
            </a:extLst>
          </p:cNvPr>
          <p:cNvGrpSpPr/>
          <p:nvPr/>
        </p:nvGrpSpPr>
        <p:grpSpPr>
          <a:xfrm>
            <a:off x="7685172" y="4031246"/>
            <a:ext cx="720000" cy="685800"/>
            <a:chOff x="7685172" y="4031246"/>
            <a:chExt cx="720000" cy="685800"/>
          </a:xfrm>
        </p:grpSpPr>
        <p:sp>
          <p:nvSpPr>
            <p:cNvPr id="41" name="円/楕円 40">
              <a:extLst>
                <a:ext uri="{FF2B5EF4-FFF2-40B4-BE49-F238E27FC236}">
                  <a16:creationId xmlns:a16="http://schemas.microsoft.com/office/drawing/2014/main" id="{69176CB2-67BB-7187-2FF6-60F944DB2AAA}"/>
                </a:ext>
              </a:extLst>
            </p:cNvPr>
            <p:cNvSpPr/>
            <p:nvPr/>
          </p:nvSpPr>
          <p:spPr>
            <a:xfrm>
              <a:off x="7703190" y="4031246"/>
              <a:ext cx="685800" cy="685800"/>
            </a:xfrm>
            <a:prstGeom prst="ellipse">
              <a:avLst/>
            </a:prstGeom>
            <a:gradFill>
              <a:gsLst>
                <a:gs pos="0">
                  <a:schemeClr val="accent1"/>
                </a:gs>
                <a:gs pos="49000">
                  <a:schemeClr val="accent1"/>
                </a:gs>
                <a:gs pos="51000">
                  <a:schemeClr val="accent2"/>
                </a:gs>
                <a:gs pos="100000">
                  <a:schemeClr val="accent2"/>
                </a:gs>
              </a:gsLst>
              <a:lin ang="5400000" scaled="1"/>
            </a:gradFill>
            <a:ln w="28575">
              <a:gradFill>
                <a:gsLst>
                  <a:gs pos="0">
                    <a:schemeClr val="accent1"/>
                  </a:gs>
                  <a:gs pos="49000">
                    <a:schemeClr val="accent1"/>
                  </a:gs>
                  <a:gs pos="51000">
                    <a:schemeClr val="accent2"/>
                  </a:gs>
                  <a:gs pos="100000">
                    <a:schemeClr val="accent2"/>
                  </a:gs>
                </a:gsLst>
                <a:lin ang="5400000" scaled="1"/>
              </a:gra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br>
                <a:rPr lang="en-US" altLang="ja-JP" dirty="0">
                  <a:solidFill>
                    <a:schemeClr val="bg1"/>
                  </a:solidFill>
                </a:rPr>
              </a:br>
              <a:r>
                <a:rPr lang="en-US" altLang="ja-JP" dirty="0">
                  <a:solidFill>
                    <a:schemeClr val="bg1"/>
                  </a:solidFill>
                </a:rPr>
                <a:t>0</a:t>
              </a:r>
              <a:endParaRPr lang="ja-JP" altLang="en-US">
                <a:solidFill>
                  <a:schemeClr val="bg1"/>
                </a:solidFill>
              </a:endParaRPr>
            </a:p>
          </p:txBody>
        </p:sp>
        <p:cxnSp>
          <p:nvCxnSpPr>
            <p:cNvPr id="43" name="直線コネクタ 42">
              <a:extLst>
                <a:ext uri="{FF2B5EF4-FFF2-40B4-BE49-F238E27FC236}">
                  <a16:creationId xmlns:a16="http://schemas.microsoft.com/office/drawing/2014/main" id="{B5283E5F-6E32-7311-6D0A-10AC531DB759}"/>
                </a:ext>
              </a:extLst>
            </p:cNvPr>
            <p:cNvCxnSpPr>
              <a:cxnSpLocks/>
            </p:cNvCxnSpPr>
            <p:nvPr/>
          </p:nvCxnSpPr>
          <p:spPr>
            <a:xfrm>
              <a:off x="7685172" y="4375618"/>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5" name="グループ化 84">
            <a:extLst>
              <a:ext uri="{FF2B5EF4-FFF2-40B4-BE49-F238E27FC236}">
                <a16:creationId xmlns:a16="http://schemas.microsoft.com/office/drawing/2014/main" id="{FEA2C12F-80EB-B7BB-905F-F19F39881B79}"/>
              </a:ext>
            </a:extLst>
          </p:cNvPr>
          <p:cNvGrpSpPr/>
          <p:nvPr/>
        </p:nvGrpSpPr>
        <p:grpSpPr>
          <a:xfrm>
            <a:off x="1625681" y="3381171"/>
            <a:ext cx="3401714" cy="3004000"/>
            <a:chOff x="558800" y="1954158"/>
            <a:chExt cx="4228736" cy="3734330"/>
          </a:xfrm>
        </p:grpSpPr>
        <p:pic>
          <p:nvPicPr>
            <p:cNvPr id="86" name="グラフィックス 85">
              <a:extLst>
                <a:ext uri="{FF2B5EF4-FFF2-40B4-BE49-F238E27FC236}">
                  <a16:creationId xmlns:a16="http://schemas.microsoft.com/office/drawing/2014/main" id="{8410164A-DC4F-2A69-234B-80BC39BD7E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8800" y="1954158"/>
              <a:ext cx="4228736" cy="2089220"/>
            </a:xfrm>
            <a:prstGeom prst="rect">
              <a:avLst/>
            </a:prstGeom>
          </p:spPr>
        </p:pic>
        <p:pic>
          <p:nvPicPr>
            <p:cNvPr id="87" name="グラフィックス 86">
              <a:extLst>
                <a:ext uri="{FF2B5EF4-FFF2-40B4-BE49-F238E27FC236}">
                  <a16:creationId xmlns:a16="http://schemas.microsoft.com/office/drawing/2014/main" id="{E1EC00CF-5DD2-45A9-703B-8F29F80647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800" y="4236878"/>
              <a:ext cx="3547110" cy="1451610"/>
            </a:xfrm>
            <a:prstGeom prst="rect">
              <a:avLst/>
            </a:prstGeom>
          </p:spPr>
        </p:pic>
      </p:grpSp>
    </p:spTree>
    <p:extLst>
      <p:ext uri="{BB962C8B-B14F-4D97-AF65-F5344CB8AC3E}">
        <p14:creationId xmlns:p14="http://schemas.microsoft.com/office/powerpoint/2010/main" val="43619040"/>
      </p:ext>
    </p:extLst>
  </p:cSld>
  <p:clrMapOvr>
    <a:masterClrMapping/>
  </p:clrMapOvr>
  <mc:AlternateContent xmlns:mc="http://schemas.openxmlformats.org/markup-compatibility/2006" xmlns:p14="http://schemas.microsoft.com/office/powerpoint/2010/main">
    <mc:Choice Requires="p14">
      <p:transition spd="slow" p14:dur="2000" advTm="40600"/>
    </mc:Choice>
    <mc:Fallback xmlns="">
      <p:transition spd="slow" advTm="40600"/>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9C39E-455E-177C-8D9C-13ED649CDC7F}"/>
              </a:ext>
            </a:extLst>
          </p:cNvPr>
          <p:cNvSpPr>
            <a:spLocks noGrp="1"/>
          </p:cNvSpPr>
          <p:nvPr>
            <p:ph type="title"/>
          </p:nvPr>
        </p:nvSpPr>
        <p:spPr/>
        <p:txBody>
          <a:bodyPr/>
          <a:lstStyle/>
          <a:p>
            <a:r>
              <a:rPr kumimoji="1" lang="en-US" altLang="ja-JP" dirty="0"/>
              <a:t>PPMA</a:t>
            </a:r>
            <a:endParaRPr kumimoji="1" lang="ja-JP" altLang="en-US"/>
          </a:p>
        </p:txBody>
      </p:sp>
      <p:sp>
        <p:nvSpPr>
          <p:cNvPr id="4" name="テキスト プレースホルダー 3">
            <a:extLst>
              <a:ext uri="{FF2B5EF4-FFF2-40B4-BE49-F238E27FC236}">
                <a16:creationId xmlns:a16="http://schemas.microsoft.com/office/drawing/2014/main" id="{3BA19096-45AE-C3C9-23FB-3E47249F9952}"/>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65" name="グループ化 64">
            <a:extLst>
              <a:ext uri="{FF2B5EF4-FFF2-40B4-BE49-F238E27FC236}">
                <a16:creationId xmlns:a16="http://schemas.microsoft.com/office/drawing/2014/main" id="{3B833739-B672-8FE9-1EE2-600C7D8B14DB}"/>
              </a:ext>
            </a:extLst>
          </p:cNvPr>
          <p:cNvGrpSpPr/>
          <p:nvPr/>
        </p:nvGrpSpPr>
        <p:grpSpPr>
          <a:xfrm>
            <a:off x="1223180" y="4376479"/>
            <a:ext cx="9269269" cy="2133600"/>
            <a:chOff x="1223180" y="4376479"/>
            <a:chExt cx="9269269" cy="2133600"/>
          </a:xfrm>
        </p:grpSpPr>
        <p:pic>
          <p:nvPicPr>
            <p:cNvPr id="57" name="図 56">
              <a:extLst>
                <a:ext uri="{FF2B5EF4-FFF2-40B4-BE49-F238E27FC236}">
                  <a16:creationId xmlns:a16="http://schemas.microsoft.com/office/drawing/2014/main" id="{51A45912-1A1C-C3C4-BB5F-B9E60E460738}"/>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49" name="角丸四角形 48">
              <a:extLst>
                <a:ext uri="{FF2B5EF4-FFF2-40B4-BE49-F238E27FC236}">
                  <a16:creationId xmlns:a16="http://schemas.microsoft.com/office/drawing/2014/main" id="{C5C7EF60-A801-D485-336B-CBC51FE0F884}"/>
                </a:ext>
              </a:extLst>
            </p:cNvPr>
            <p:cNvSpPr/>
            <p:nvPr/>
          </p:nvSpPr>
          <p:spPr>
            <a:xfrm>
              <a:off x="1223180" y="4543737"/>
              <a:ext cx="1356861"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lang="ja-JP" altLang="en-US"/>
                <a:t>金属準備</a:t>
              </a:r>
              <a:r>
                <a:rPr lang="en-US" altLang="ja-JP"/>
                <a:t>}</a:t>
              </a:r>
              <a:endParaRPr kumimoji="1" lang="ja-JP" altLang="en-US"/>
            </a:p>
          </p:txBody>
        </p:sp>
        <p:sp>
          <p:nvSpPr>
            <p:cNvPr id="50" name="角丸四角形 49">
              <a:extLst>
                <a:ext uri="{FF2B5EF4-FFF2-40B4-BE49-F238E27FC236}">
                  <a16:creationId xmlns:a16="http://schemas.microsoft.com/office/drawing/2014/main" id="{1311BE8F-FE44-554F-AC85-C27BC21C103A}"/>
                </a:ext>
              </a:extLst>
            </p:cNvPr>
            <p:cNvSpPr/>
            <p:nvPr/>
          </p:nvSpPr>
          <p:spPr>
            <a:xfrm>
              <a:off x="3321069" y="454373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1" name="角丸四角形 50">
              <a:extLst>
                <a:ext uri="{FF2B5EF4-FFF2-40B4-BE49-F238E27FC236}">
                  <a16:creationId xmlns:a16="http://schemas.microsoft.com/office/drawing/2014/main" id="{F8ADC501-A118-834A-CA8F-2F935F5D44EE}"/>
                </a:ext>
              </a:extLst>
            </p:cNvPr>
            <p:cNvSpPr/>
            <p:nvPr/>
          </p:nvSpPr>
          <p:spPr>
            <a:xfrm>
              <a:off x="4414497" y="4543667"/>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2" name="角丸四角形 51">
              <a:extLst>
                <a:ext uri="{FF2B5EF4-FFF2-40B4-BE49-F238E27FC236}">
                  <a16:creationId xmlns:a16="http://schemas.microsoft.com/office/drawing/2014/main" id="{9891D6AB-316E-E20A-C8F3-B031F3D7A6E4}"/>
                </a:ext>
              </a:extLst>
            </p:cNvPr>
            <p:cNvSpPr/>
            <p:nvPr/>
          </p:nvSpPr>
          <p:spPr>
            <a:xfrm>
              <a:off x="5529822" y="454366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3" name="角丸四角形 52">
              <a:extLst>
                <a:ext uri="{FF2B5EF4-FFF2-40B4-BE49-F238E27FC236}">
                  <a16:creationId xmlns:a16="http://schemas.microsoft.com/office/drawing/2014/main" id="{61628333-1F2B-2836-3A84-3EC2C3EDA28F}"/>
                </a:ext>
              </a:extLst>
            </p:cNvPr>
            <p:cNvSpPr/>
            <p:nvPr/>
          </p:nvSpPr>
          <p:spPr>
            <a:xfrm>
              <a:off x="3325467" y="565747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4" name="角丸四角形 53">
              <a:extLst>
                <a:ext uri="{FF2B5EF4-FFF2-40B4-BE49-F238E27FC236}">
                  <a16:creationId xmlns:a16="http://schemas.microsoft.com/office/drawing/2014/main" id="{5BC2C3AE-9D06-DFE1-CE7B-3E7E34D272B7}"/>
                </a:ext>
              </a:extLst>
            </p:cNvPr>
            <p:cNvSpPr/>
            <p:nvPr/>
          </p:nvSpPr>
          <p:spPr>
            <a:xfrm>
              <a:off x="7843697" y="4548197"/>
              <a:ext cx="854414"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lang="ja-JP" altLang="en-US"/>
                <a:t>成形</a:t>
              </a:r>
              <a:r>
                <a:rPr lang="en-US" altLang="ja-JP"/>
                <a:t>}</a:t>
              </a:r>
              <a:endParaRPr kumimoji="1" lang="ja-JP" altLang="en-US"/>
            </a:p>
          </p:txBody>
        </p:sp>
        <p:sp>
          <p:nvSpPr>
            <p:cNvPr id="55" name="角丸四角形 54">
              <a:extLst>
                <a:ext uri="{FF2B5EF4-FFF2-40B4-BE49-F238E27FC236}">
                  <a16:creationId xmlns:a16="http://schemas.microsoft.com/office/drawing/2014/main" id="{E4F4A4D6-6C18-06B1-E915-6B7DA87E9161}"/>
                </a:ext>
              </a:extLst>
            </p:cNvPr>
            <p:cNvSpPr/>
            <p:nvPr/>
          </p:nvSpPr>
          <p:spPr>
            <a:xfrm>
              <a:off x="9436996" y="4538932"/>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grpSp>
      <p:grpSp>
        <p:nvGrpSpPr>
          <p:cNvPr id="102" name="グループ化 101">
            <a:extLst>
              <a:ext uri="{FF2B5EF4-FFF2-40B4-BE49-F238E27FC236}">
                <a16:creationId xmlns:a16="http://schemas.microsoft.com/office/drawing/2014/main" id="{6CCFE8CF-303B-BCEA-C727-C8936E262ADD}"/>
              </a:ext>
            </a:extLst>
          </p:cNvPr>
          <p:cNvGrpSpPr/>
          <p:nvPr/>
        </p:nvGrpSpPr>
        <p:grpSpPr>
          <a:xfrm>
            <a:off x="558000" y="1954800"/>
            <a:ext cx="5333725" cy="1227716"/>
            <a:chOff x="1223180" y="4376479"/>
            <a:chExt cx="9269269" cy="2133600"/>
          </a:xfrm>
        </p:grpSpPr>
        <p:pic>
          <p:nvPicPr>
            <p:cNvPr id="103" name="図 102">
              <a:extLst>
                <a:ext uri="{FF2B5EF4-FFF2-40B4-BE49-F238E27FC236}">
                  <a16:creationId xmlns:a16="http://schemas.microsoft.com/office/drawing/2014/main" id="{482F6EE4-4B49-0C26-80D1-71EEA6979E11}"/>
                </a:ext>
              </a:extLst>
            </p:cNvPr>
            <p:cNvPicPr>
              <a:picLocks noChangeAspect="1"/>
            </p:cNvPicPr>
            <p:nvPr/>
          </p:nvPicPr>
          <p:blipFill>
            <a:blip r:embed="rId2">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376479"/>
              <a:ext cx="9144000" cy="2133600"/>
            </a:xfrm>
            <a:prstGeom prst="rect">
              <a:avLst/>
            </a:prstGeom>
          </p:spPr>
        </p:pic>
        <p:sp>
          <p:nvSpPr>
            <p:cNvPr id="104" name="角丸四角形 103">
              <a:extLst>
                <a:ext uri="{FF2B5EF4-FFF2-40B4-BE49-F238E27FC236}">
                  <a16:creationId xmlns:a16="http://schemas.microsoft.com/office/drawing/2014/main" id="{804EBA0A-6FE9-B835-C125-A3F390F3B2DD}"/>
                </a:ext>
              </a:extLst>
            </p:cNvPr>
            <p:cNvSpPr/>
            <p:nvPr/>
          </p:nvSpPr>
          <p:spPr>
            <a:xfrm>
              <a:off x="1223180" y="4543738"/>
              <a:ext cx="1373535" cy="380374"/>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金属準備</a:t>
              </a:r>
              <a:r>
                <a:rPr lang="en-US" altLang="ja-JP" sz="1000"/>
                <a:t>}</a:t>
              </a:r>
              <a:endParaRPr kumimoji="1" lang="ja-JP" altLang="en-US" sz="1000"/>
            </a:p>
          </p:txBody>
        </p:sp>
        <p:sp>
          <p:nvSpPr>
            <p:cNvPr id="105" name="角丸四角形 104">
              <a:extLst>
                <a:ext uri="{FF2B5EF4-FFF2-40B4-BE49-F238E27FC236}">
                  <a16:creationId xmlns:a16="http://schemas.microsoft.com/office/drawing/2014/main" id="{8F591197-5F3F-EAA8-0294-F99E4D03D4E9}"/>
                </a:ext>
              </a:extLst>
            </p:cNvPr>
            <p:cNvSpPr/>
            <p:nvPr/>
          </p:nvSpPr>
          <p:spPr>
            <a:xfrm>
              <a:off x="3321069" y="454373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106" name="角丸四角形 105">
              <a:extLst>
                <a:ext uri="{FF2B5EF4-FFF2-40B4-BE49-F238E27FC236}">
                  <a16:creationId xmlns:a16="http://schemas.microsoft.com/office/drawing/2014/main" id="{CFA589CF-6E4E-B9EE-0207-7603823EE718}"/>
                </a:ext>
              </a:extLst>
            </p:cNvPr>
            <p:cNvSpPr/>
            <p:nvPr/>
          </p:nvSpPr>
          <p:spPr>
            <a:xfrm>
              <a:off x="4414496"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07" name="角丸四角形 106">
              <a:extLst>
                <a:ext uri="{FF2B5EF4-FFF2-40B4-BE49-F238E27FC236}">
                  <a16:creationId xmlns:a16="http://schemas.microsoft.com/office/drawing/2014/main" id="{4661686F-FFA6-F81E-2A1F-4A2CD41E7505}"/>
                </a:ext>
              </a:extLst>
            </p:cNvPr>
            <p:cNvSpPr/>
            <p:nvPr/>
          </p:nvSpPr>
          <p:spPr>
            <a:xfrm>
              <a:off x="5529822" y="4543666"/>
              <a:ext cx="494717"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08" name="角丸四角形 107">
              <a:extLst>
                <a:ext uri="{FF2B5EF4-FFF2-40B4-BE49-F238E27FC236}">
                  <a16:creationId xmlns:a16="http://schemas.microsoft.com/office/drawing/2014/main" id="{9D2ED968-E00D-2A25-4643-62CF0E3B5086}"/>
                </a:ext>
              </a:extLst>
            </p:cNvPr>
            <p:cNvSpPr/>
            <p:nvPr/>
          </p:nvSpPr>
          <p:spPr>
            <a:xfrm>
              <a:off x="3325466" y="5657476"/>
              <a:ext cx="490320"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109" name="角丸四角形 108">
              <a:extLst>
                <a:ext uri="{FF2B5EF4-FFF2-40B4-BE49-F238E27FC236}">
                  <a16:creationId xmlns:a16="http://schemas.microsoft.com/office/drawing/2014/main" id="{E5687446-6DFA-80BE-1681-3B66F9C74A2D}"/>
                </a:ext>
              </a:extLst>
            </p:cNvPr>
            <p:cNvSpPr/>
            <p:nvPr/>
          </p:nvSpPr>
          <p:spPr>
            <a:xfrm>
              <a:off x="7843696" y="4548197"/>
              <a:ext cx="979601" cy="364847"/>
            </a:xfrm>
            <a:prstGeom prst="roundRect">
              <a:avLst/>
            </a:prstGeom>
            <a:solidFill>
              <a:schemeClr val="accent3"/>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lang="ja-JP" altLang="en-US" sz="1000"/>
                <a:t>成形</a:t>
              </a:r>
              <a:r>
                <a:rPr lang="en-US" altLang="ja-JP" sz="1000"/>
                <a:t>}</a:t>
              </a:r>
              <a:endParaRPr kumimoji="1" lang="ja-JP" altLang="en-US" sz="1000"/>
            </a:p>
          </p:txBody>
        </p:sp>
        <p:sp>
          <p:nvSpPr>
            <p:cNvPr id="110" name="角丸四角形 109">
              <a:extLst>
                <a:ext uri="{FF2B5EF4-FFF2-40B4-BE49-F238E27FC236}">
                  <a16:creationId xmlns:a16="http://schemas.microsoft.com/office/drawing/2014/main" id="{F2AB5398-05EC-95CF-8375-33B01139B3C3}"/>
                </a:ext>
              </a:extLst>
            </p:cNvPr>
            <p:cNvSpPr/>
            <p:nvPr/>
          </p:nvSpPr>
          <p:spPr>
            <a:xfrm>
              <a:off x="9436994" y="4538933"/>
              <a:ext cx="494715"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grpSp>
    </p:spTree>
    <p:extLst>
      <p:ext uri="{BB962C8B-B14F-4D97-AF65-F5344CB8AC3E}">
        <p14:creationId xmlns:p14="http://schemas.microsoft.com/office/powerpoint/2010/main" val="3456272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B4C78B-9F9E-0D66-593E-25125D1998FB}"/>
              </a:ext>
            </a:extLst>
          </p:cNvPr>
          <p:cNvSpPr>
            <a:spLocks noGrp="1"/>
          </p:cNvSpPr>
          <p:nvPr>
            <p:ph type="title"/>
          </p:nvPr>
        </p:nvSpPr>
        <p:spPr/>
        <p:txBody>
          <a:bodyPr/>
          <a:lstStyle/>
          <a:p>
            <a:r>
              <a:rPr kumimoji="1" lang="en-US" altLang="ja-JP" dirty="0"/>
              <a:t>SPMA to </a:t>
            </a:r>
            <a:r>
              <a:rPr kumimoji="1" lang="ja-JP" altLang="en-US"/>
              <a:t>成形</a:t>
            </a:r>
          </a:p>
        </p:txBody>
      </p:sp>
      <p:sp>
        <p:nvSpPr>
          <p:cNvPr id="4" name="テキスト プレースホルダー 3">
            <a:extLst>
              <a:ext uri="{FF2B5EF4-FFF2-40B4-BE49-F238E27FC236}">
                <a16:creationId xmlns:a16="http://schemas.microsoft.com/office/drawing/2014/main" id="{04C52433-4227-7885-FE4B-7068BBD8DB12}"/>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55" name="グループ化 54">
            <a:extLst>
              <a:ext uri="{FF2B5EF4-FFF2-40B4-BE49-F238E27FC236}">
                <a16:creationId xmlns:a16="http://schemas.microsoft.com/office/drawing/2014/main" id="{44125B5C-317B-D0B0-D10D-9B58BF02AB6C}"/>
              </a:ext>
            </a:extLst>
          </p:cNvPr>
          <p:cNvGrpSpPr/>
          <p:nvPr/>
        </p:nvGrpSpPr>
        <p:grpSpPr>
          <a:xfrm>
            <a:off x="908522" y="3975632"/>
            <a:ext cx="9583927" cy="2133600"/>
            <a:chOff x="908522" y="3975632"/>
            <a:chExt cx="9583927" cy="2133600"/>
          </a:xfrm>
        </p:grpSpPr>
        <p:pic>
          <p:nvPicPr>
            <p:cNvPr id="54" name="図 53">
              <a:extLst>
                <a:ext uri="{FF2B5EF4-FFF2-40B4-BE49-F238E27FC236}">
                  <a16:creationId xmlns:a16="http://schemas.microsoft.com/office/drawing/2014/main" id="{569C2BFF-0196-0FD3-B643-B4C45BA837C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46" name="角丸四角形 45">
              <a:extLst>
                <a:ext uri="{FF2B5EF4-FFF2-40B4-BE49-F238E27FC236}">
                  <a16:creationId xmlns:a16="http://schemas.microsoft.com/office/drawing/2014/main" id="{57F028F5-AA69-936F-8360-18B1CE45E768}"/>
                </a:ext>
              </a:extLst>
            </p:cNvPr>
            <p:cNvSpPr/>
            <p:nvPr/>
          </p:nvSpPr>
          <p:spPr>
            <a:xfrm>
              <a:off x="908522" y="4142294"/>
              <a:ext cx="1869934"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金属準備</a:t>
              </a:r>
              <a:r>
                <a:rPr lang="en-US" altLang="ja-JP" dirty="0"/>
                <a:t>, </a:t>
              </a:r>
              <a:r>
                <a:rPr lang="ja-JP" altLang="en-US"/>
                <a:t>溶解</a:t>
              </a:r>
              <a:r>
                <a:rPr lang="en-US" altLang="ja-JP" dirty="0"/>
                <a:t>}</a:t>
              </a:r>
              <a:endParaRPr kumimoji="1" lang="ja-JP" altLang="en-US"/>
            </a:p>
          </p:txBody>
        </p:sp>
        <p:sp>
          <p:nvSpPr>
            <p:cNvPr id="47" name="角丸四角形 46">
              <a:extLst>
                <a:ext uri="{FF2B5EF4-FFF2-40B4-BE49-F238E27FC236}">
                  <a16:creationId xmlns:a16="http://schemas.microsoft.com/office/drawing/2014/main" id="{BD3AF216-2D57-4747-ACA6-5A4919AA2743}"/>
                </a:ext>
              </a:extLst>
            </p:cNvPr>
            <p:cNvSpPr/>
            <p:nvPr/>
          </p:nvSpPr>
          <p:spPr>
            <a:xfrm>
              <a:off x="2835865" y="4142293"/>
              <a:ext cx="854278"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溶解</a:t>
              </a:r>
              <a:r>
                <a:rPr kumimoji="1" lang="en-US" altLang="ja-JP" dirty="0"/>
                <a:t>} </a:t>
              </a:r>
              <a:endParaRPr kumimoji="1" lang="ja-JP" altLang="en-US"/>
            </a:p>
          </p:txBody>
        </p:sp>
        <p:sp>
          <p:nvSpPr>
            <p:cNvPr id="48" name="角丸四角形 47">
              <a:extLst>
                <a:ext uri="{FF2B5EF4-FFF2-40B4-BE49-F238E27FC236}">
                  <a16:creationId xmlns:a16="http://schemas.microsoft.com/office/drawing/2014/main" id="{35D47E79-944B-CC46-5B40-149AFADA2218}"/>
                </a:ext>
              </a:extLst>
            </p:cNvPr>
            <p:cNvSpPr/>
            <p:nvPr/>
          </p:nvSpPr>
          <p:spPr>
            <a:xfrm>
              <a:off x="4414497" y="4142224"/>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49" name="角丸四角形 48">
              <a:extLst>
                <a:ext uri="{FF2B5EF4-FFF2-40B4-BE49-F238E27FC236}">
                  <a16:creationId xmlns:a16="http://schemas.microsoft.com/office/drawing/2014/main" id="{26A53437-1FFF-8DF4-544E-83A2C31841CD}"/>
                </a:ext>
              </a:extLst>
            </p:cNvPr>
            <p:cNvSpPr/>
            <p:nvPr/>
          </p:nvSpPr>
          <p:spPr>
            <a:xfrm>
              <a:off x="9436996" y="4137489"/>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0" name="角丸四角形 49">
              <a:extLst>
                <a:ext uri="{FF2B5EF4-FFF2-40B4-BE49-F238E27FC236}">
                  <a16:creationId xmlns:a16="http://schemas.microsoft.com/office/drawing/2014/main" id="{C1981868-7BF2-AAD2-0FA1-072558C1C20F}"/>
                </a:ext>
              </a:extLst>
            </p:cNvPr>
            <p:cNvSpPr/>
            <p:nvPr/>
          </p:nvSpPr>
          <p:spPr>
            <a:xfrm>
              <a:off x="8331405" y="4155796"/>
              <a:ext cx="369073"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a:t>
              </a:r>
              <a:r>
                <a:rPr kumimoji="1" lang="en-US" altLang="ja-JP"/>
                <a:t>} </a:t>
              </a:r>
              <a:endParaRPr kumimoji="1" lang="ja-JP" altLang="en-US"/>
            </a:p>
          </p:txBody>
        </p:sp>
        <p:sp>
          <p:nvSpPr>
            <p:cNvPr id="51" name="角丸四角形 50">
              <a:extLst>
                <a:ext uri="{FF2B5EF4-FFF2-40B4-BE49-F238E27FC236}">
                  <a16:creationId xmlns:a16="http://schemas.microsoft.com/office/drawing/2014/main" id="{C1CA4557-7C43-A897-793B-C81993CC68FC}"/>
                </a:ext>
              </a:extLst>
            </p:cNvPr>
            <p:cNvSpPr/>
            <p:nvPr/>
          </p:nvSpPr>
          <p:spPr>
            <a:xfrm>
              <a:off x="5052142" y="4137489"/>
              <a:ext cx="854278"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溶解</a:t>
              </a:r>
              <a:r>
                <a:rPr kumimoji="1" lang="en-US" altLang="ja-JP" dirty="0"/>
                <a:t>} </a:t>
              </a:r>
              <a:endParaRPr kumimoji="1" lang="ja-JP" altLang="en-US"/>
            </a:p>
          </p:txBody>
        </p:sp>
        <p:sp>
          <p:nvSpPr>
            <p:cNvPr id="52" name="角丸四角形 51">
              <a:extLst>
                <a:ext uri="{FF2B5EF4-FFF2-40B4-BE49-F238E27FC236}">
                  <a16:creationId xmlns:a16="http://schemas.microsoft.com/office/drawing/2014/main" id="{AC7DB2B0-E718-B2D2-EFDD-C67F46EE4D74}"/>
                </a:ext>
              </a:extLst>
            </p:cNvPr>
            <p:cNvSpPr/>
            <p:nvPr/>
          </p:nvSpPr>
          <p:spPr>
            <a:xfrm>
              <a:off x="3325467" y="5264708"/>
              <a:ext cx="1869934"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a:t>
              </a:r>
              <a:r>
                <a:rPr lang="ja-JP" altLang="en-US"/>
                <a:t>金属準備</a:t>
              </a:r>
              <a:r>
                <a:rPr lang="en-US" altLang="ja-JP" dirty="0"/>
                <a:t>, </a:t>
              </a:r>
              <a:r>
                <a:rPr lang="ja-JP" altLang="en-US"/>
                <a:t>溶解</a:t>
              </a:r>
              <a:r>
                <a:rPr lang="en-US" altLang="ja-JP" dirty="0"/>
                <a:t>}</a:t>
              </a:r>
              <a:endParaRPr kumimoji="1" lang="ja-JP" altLang="en-US"/>
            </a:p>
          </p:txBody>
        </p:sp>
      </p:grpSp>
      <p:grpSp>
        <p:nvGrpSpPr>
          <p:cNvPr id="74" name="グループ化 73">
            <a:extLst>
              <a:ext uri="{FF2B5EF4-FFF2-40B4-BE49-F238E27FC236}">
                <a16:creationId xmlns:a16="http://schemas.microsoft.com/office/drawing/2014/main" id="{335C295F-5B5D-5349-EBBE-F363F15D9FE3}"/>
              </a:ext>
            </a:extLst>
          </p:cNvPr>
          <p:cNvGrpSpPr/>
          <p:nvPr/>
        </p:nvGrpSpPr>
        <p:grpSpPr>
          <a:xfrm>
            <a:off x="5921781" y="1954158"/>
            <a:ext cx="5584300" cy="1227716"/>
            <a:chOff x="787709" y="3975632"/>
            <a:chExt cx="9704740" cy="2133600"/>
          </a:xfrm>
        </p:grpSpPr>
        <p:pic>
          <p:nvPicPr>
            <p:cNvPr id="75" name="図 74">
              <a:extLst>
                <a:ext uri="{FF2B5EF4-FFF2-40B4-BE49-F238E27FC236}">
                  <a16:creationId xmlns:a16="http://schemas.microsoft.com/office/drawing/2014/main" id="{B78289E6-7E7C-B7BC-7482-A5262BBE4D64}"/>
                </a:ext>
              </a:extLst>
            </p:cNvPr>
            <p:cNvPicPr>
              <a:picLocks noChangeAspect="1"/>
            </p:cNvPicPr>
            <p:nvPr/>
          </p:nvPicPr>
          <p:blipFill>
            <a:blip r:embed="rId2">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76" name="角丸四角形 75">
              <a:extLst>
                <a:ext uri="{FF2B5EF4-FFF2-40B4-BE49-F238E27FC236}">
                  <a16:creationId xmlns:a16="http://schemas.microsoft.com/office/drawing/2014/main" id="{8073E776-176C-1DD3-6358-79BED2A45F1E}"/>
                </a:ext>
              </a:extLst>
            </p:cNvPr>
            <p:cNvSpPr/>
            <p:nvPr/>
          </p:nvSpPr>
          <p:spPr>
            <a:xfrm>
              <a:off x="787709" y="4142295"/>
              <a:ext cx="1990746"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sp>
          <p:nvSpPr>
            <p:cNvPr id="77" name="角丸四角形 76">
              <a:extLst>
                <a:ext uri="{FF2B5EF4-FFF2-40B4-BE49-F238E27FC236}">
                  <a16:creationId xmlns:a16="http://schemas.microsoft.com/office/drawing/2014/main" id="{1E12B4F6-D0A3-128A-B47B-098563D0E7F8}"/>
                </a:ext>
              </a:extLst>
            </p:cNvPr>
            <p:cNvSpPr/>
            <p:nvPr/>
          </p:nvSpPr>
          <p:spPr>
            <a:xfrm>
              <a:off x="2835864" y="4142293"/>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78" name="角丸四角形 77">
              <a:extLst>
                <a:ext uri="{FF2B5EF4-FFF2-40B4-BE49-F238E27FC236}">
                  <a16:creationId xmlns:a16="http://schemas.microsoft.com/office/drawing/2014/main" id="{C51BE864-F7CE-85A5-459B-0DD7EAAB4824}"/>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9" name="角丸四角形 78">
              <a:extLst>
                <a:ext uri="{FF2B5EF4-FFF2-40B4-BE49-F238E27FC236}">
                  <a16:creationId xmlns:a16="http://schemas.microsoft.com/office/drawing/2014/main" id="{E8694E81-5106-634A-E129-6B74123C5A45}"/>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0" name="角丸四角形 79">
              <a:extLst>
                <a:ext uri="{FF2B5EF4-FFF2-40B4-BE49-F238E27FC236}">
                  <a16:creationId xmlns:a16="http://schemas.microsoft.com/office/drawing/2014/main" id="{E45BB3D5-7D4A-553B-CEF4-B0D1C56F6C68}"/>
                </a:ext>
              </a:extLst>
            </p:cNvPr>
            <p:cNvSpPr/>
            <p:nvPr/>
          </p:nvSpPr>
          <p:spPr>
            <a:xfrm>
              <a:off x="8331404" y="4139412"/>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a:t>{</a:t>
              </a:r>
              <a:r>
                <a:rPr kumimoji="1" lang="en-US" altLang="ja-JP" sz="1000"/>
                <a:t>} </a:t>
              </a:r>
              <a:endParaRPr kumimoji="1" lang="ja-JP" altLang="en-US" sz="1000"/>
            </a:p>
          </p:txBody>
        </p:sp>
        <p:sp>
          <p:nvSpPr>
            <p:cNvPr id="81" name="角丸四角形 80">
              <a:extLst>
                <a:ext uri="{FF2B5EF4-FFF2-40B4-BE49-F238E27FC236}">
                  <a16:creationId xmlns:a16="http://schemas.microsoft.com/office/drawing/2014/main" id="{F3CD92E7-998E-5552-9EF2-81A432EE3B03}"/>
                </a:ext>
              </a:extLst>
            </p:cNvPr>
            <p:cNvSpPr/>
            <p:nvPr/>
          </p:nvSpPr>
          <p:spPr>
            <a:xfrm>
              <a:off x="5052142" y="4137489"/>
              <a:ext cx="1001971"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溶解</a:t>
              </a:r>
              <a:r>
                <a:rPr kumimoji="1" lang="en-US" altLang="ja-JP" sz="1000" dirty="0"/>
                <a:t>} </a:t>
              </a:r>
              <a:endParaRPr kumimoji="1" lang="ja-JP" altLang="en-US" sz="1000"/>
            </a:p>
          </p:txBody>
        </p:sp>
        <p:sp>
          <p:nvSpPr>
            <p:cNvPr id="82" name="角丸四角形 81">
              <a:extLst>
                <a:ext uri="{FF2B5EF4-FFF2-40B4-BE49-F238E27FC236}">
                  <a16:creationId xmlns:a16="http://schemas.microsoft.com/office/drawing/2014/main" id="{771B94BB-C77B-553F-3E14-87CBBF8FDE92}"/>
                </a:ext>
              </a:extLst>
            </p:cNvPr>
            <p:cNvSpPr/>
            <p:nvPr/>
          </p:nvSpPr>
          <p:spPr>
            <a:xfrm>
              <a:off x="3325467" y="5264708"/>
              <a:ext cx="2011582"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 </a:t>
              </a:r>
              <a:r>
                <a:rPr lang="ja-JP" altLang="en-US" sz="1000"/>
                <a:t>溶解</a:t>
              </a:r>
              <a:r>
                <a:rPr lang="en-US" altLang="ja-JP" sz="1000" dirty="0"/>
                <a:t>}</a:t>
              </a:r>
              <a:endParaRPr kumimoji="1" lang="ja-JP" altLang="en-US" sz="1000"/>
            </a:p>
          </p:txBody>
        </p:sp>
      </p:grpSp>
    </p:spTree>
    <p:extLst>
      <p:ext uri="{BB962C8B-B14F-4D97-AF65-F5344CB8AC3E}">
        <p14:creationId xmlns:p14="http://schemas.microsoft.com/office/powerpoint/2010/main" val="20123895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50D66AA-F53B-4C9E-084A-661E381F3D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BBBC5CB-F9B0-B65B-564C-DC727E96652F}"/>
              </a:ext>
            </a:extLst>
          </p:cNvPr>
          <p:cNvSpPr>
            <a:spLocks noGrp="1"/>
          </p:cNvSpPr>
          <p:nvPr>
            <p:ph type="title"/>
          </p:nvPr>
        </p:nvSpPr>
        <p:spPr/>
        <p:txBody>
          <a:bodyPr/>
          <a:lstStyle/>
          <a:p>
            <a:r>
              <a:rPr kumimoji="1" lang="en-US" altLang="ja-JP" dirty="0"/>
              <a:t>SPMA to </a:t>
            </a:r>
            <a:r>
              <a:rPr lang="ja-JP" altLang="en-US"/>
              <a:t>金属準備</a:t>
            </a:r>
            <a:endParaRPr kumimoji="1" lang="ja-JP" altLang="en-US"/>
          </a:p>
        </p:txBody>
      </p:sp>
      <p:sp>
        <p:nvSpPr>
          <p:cNvPr id="4" name="テキスト プレースホルダー 3">
            <a:extLst>
              <a:ext uri="{FF2B5EF4-FFF2-40B4-BE49-F238E27FC236}">
                <a16:creationId xmlns:a16="http://schemas.microsoft.com/office/drawing/2014/main" id="{9907B496-97C9-359B-C587-CA724C01A0BF}"/>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8" name="グループ化 7">
            <a:extLst>
              <a:ext uri="{FF2B5EF4-FFF2-40B4-BE49-F238E27FC236}">
                <a16:creationId xmlns:a16="http://schemas.microsoft.com/office/drawing/2014/main" id="{4191AFCE-8365-C43E-B9E7-31DF2EA7F6BF}"/>
              </a:ext>
            </a:extLst>
          </p:cNvPr>
          <p:cNvGrpSpPr/>
          <p:nvPr/>
        </p:nvGrpSpPr>
        <p:grpSpPr>
          <a:xfrm>
            <a:off x="6244442" y="1954158"/>
            <a:ext cx="5261639" cy="1227716"/>
            <a:chOff x="6244442" y="1954158"/>
            <a:chExt cx="5261639" cy="1227716"/>
          </a:xfrm>
        </p:grpSpPr>
        <p:grpSp>
          <p:nvGrpSpPr>
            <p:cNvPr id="74" name="グループ化 73">
              <a:extLst>
                <a:ext uri="{FF2B5EF4-FFF2-40B4-BE49-F238E27FC236}">
                  <a16:creationId xmlns:a16="http://schemas.microsoft.com/office/drawing/2014/main" id="{A95CF2F2-3D32-DF68-15D6-E80E813720BF}"/>
                </a:ext>
              </a:extLst>
            </p:cNvPr>
            <p:cNvGrpSpPr/>
            <p:nvPr/>
          </p:nvGrpSpPr>
          <p:grpSpPr>
            <a:xfrm>
              <a:off x="6244442" y="1954158"/>
              <a:ext cx="5261639" cy="1227716"/>
              <a:chOff x="1348449" y="3975632"/>
              <a:chExt cx="9144000" cy="2133600"/>
            </a:xfrm>
          </p:grpSpPr>
          <p:pic>
            <p:nvPicPr>
              <p:cNvPr id="75" name="図 74">
                <a:extLst>
                  <a:ext uri="{FF2B5EF4-FFF2-40B4-BE49-F238E27FC236}">
                    <a16:creationId xmlns:a16="http://schemas.microsoft.com/office/drawing/2014/main" id="{DF2D2BC9-A3A9-320A-5BC1-A89664C3C7D5}"/>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78" name="角丸四角形 77">
                <a:extLst>
                  <a:ext uri="{FF2B5EF4-FFF2-40B4-BE49-F238E27FC236}">
                    <a16:creationId xmlns:a16="http://schemas.microsoft.com/office/drawing/2014/main" id="{CAFC0D38-F93B-2D35-C747-F9956F3878EA}"/>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9" name="角丸四角形 78">
                <a:extLst>
                  <a:ext uri="{FF2B5EF4-FFF2-40B4-BE49-F238E27FC236}">
                    <a16:creationId xmlns:a16="http://schemas.microsoft.com/office/drawing/2014/main" id="{D0093127-9B66-D450-2798-BA8E0E7F0DE5}"/>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0" name="角丸四角形 79">
                <a:extLst>
                  <a:ext uri="{FF2B5EF4-FFF2-40B4-BE49-F238E27FC236}">
                    <a16:creationId xmlns:a16="http://schemas.microsoft.com/office/drawing/2014/main" id="{92E62BCD-7809-4E35-FEC2-72B899D29FA8}"/>
                  </a:ext>
                </a:extLst>
              </p:cNvPr>
              <p:cNvSpPr/>
              <p:nvPr/>
            </p:nvSpPr>
            <p:spPr>
              <a:xfrm>
                <a:off x="8331404" y="4139412"/>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3" name="角丸四角形 2">
              <a:extLst>
                <a:ext uri="{FF2B5EF4-FFF2-40B4-BE49-F238E27FC236}">
                  <a16:creationId xmlns:a16="http://schemas.microsoft.com/office/drawing/2014/main" id="{27F1B374-37AB-7272-7AB4-00A5E00E992E}"/>
                </a:ext>
              </a:extLst>
            </p:cNvPr>
            <p:cNvSpPr/>
            <p:nvPr/>
          </p:nvSpPr>
          <p:spPr>
            <a:xfrm>
              <a:off x="8644886" y="2050017"/>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5" name="角丸四角形 4">
              <a:extLst>
                <a:ext uri="{FF2B5EF4-FFF2-40B4-BE49-F238E27FC236}">
                  <a16:creationId xmlns:a16="http://schemas.microsoft.com/office/drawing/2014/main" id="{DFCB68CB-BC61-C65F-6865-C157A9CDB478}"/>
                </a:ext>
              </a:extLst>
            </p:cNvPr>
            <p:cNvSpPr/>
            <p:nvPr/>
          </p:nvSpPr>
          <p:spPr>
            <a:xfrm>
              <a:off x="7372528" y="2050016"/>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6" name="角丸四角形 5">
              <a:extLst>
                <a:ext uri="{FF2B5EF4-FFF2-40B4-BE49-F238E27FC236}">
                  <a16:creationId xmlns:a16="http://schemas.microsoft.com/office/drawing/2014/main" id="{4DA499EC-9C69-52B7-EE0B-DD50EA7580C7}"/>
                </a:ext>
              </a:extLst>
            </p:cNvPr>
            <p:cNvSpPr/>
            <p:nvPr/>
          </p:nvSpPr>
          <p:spPr>
            <a:xfrm>
              <a:off x="6739574" y="2050015"/>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 name="角丸四角形 6">
              <a:extLst>
                <a:ext uri="{FF2B5EF4-FFF2-40B4-BE49-F238E27FC236}">
                  <a16:creationId xmlns:a16="http://schemas.microsoft.com/office/drawing/2014/main" id="{E99BEA3D-1451-9022-D7B4-1B3934853903}"/>
                </a:ext>
              </a:extLst>
            </p:cNvPr>
            <p:cNvSpPr/>
            <p:nvPr/>
          </p:nvSpPr>
          <p:spPr>
            <a:xfrm>
              <a:off x="7372528" y="2673442"/>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Tree>
    <p:extLst>
      <p:ext uri="{BB962C8B-B14F-4D97-AF65-F5344CB8AC3E}">
        <p14:creationId xmlns:p14="http://schemas.microsoft.com/office/powerpoint/2010/main" val="426676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08E7D6-ECF4-13F0-8C21-AF07388D978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C464CD8-ACB8-6295-52BF-CDA19E0099E9}"/>
              </a:ext>
            </a:extLst>
          </p:cNvPr>
          <p:cNvSpPr>
            <a:spLocks noGrp="1"/>
          </p:cNvSpPr>
          <p:nvPr>
            <p:ph type="title"/>
          </p:nvPr>
        </p:nvSpPr>
        <p:spPr/>
        <p:txBody>
          <a:bodyPr/>
          <a:lstStyle/>
          <a:p>
            <a:r>
              <a:rPr kumimoji="1" lang="en-US" altLang="ja-JP" dirty="0"/>
              <a:t>SPMA to </a:t>
            </a:r>
            <a:r>
              <a:rPr kumimoji="1" lang="ja-JP" altLang="en-US"/>
              <a:t>溶解</a:t>
            </a:r>
          </a:p>
        </p:txBody>
      </p:sp>
      <p:sp>
        <p:nvSpPr>
          <p:cNvPr id="4" name="テキスト プレースホルダー 3">
            <a:extLst>
              <a:ext uri="{FF2B5EF4-FFF2-40B4-BE49-F238E27FC236}">
                <a16:creationId xmlns:a16="http://schemas.microsoft.com/office/drawing/2014/main" id="{4B0E6775-E52D-E598-0703-DB5EB77935EB}"/>
              </a:ext>
            </a:extLst>
          </p:cNvPr>
          <p:cNvSpPr>
            <a:spLocks noGrp="1"/>
          </p:cNvSpPr>
          <p:nvPr>
            <p:ph type="body" sz="quarter" idx="11"/>
          </p:nvPr>
        </p:nvSpPr>
        <p:spPr/>
        <p:txBody>
          <a:bodyPr>
            <a:normAutofit fontScale="92500" lnSpcReduction="20000"/>
          </a:bodyPr>
          <a:lstStyle/>
          <a:p>
            <a:r>
              <a:rPr kumimoji="1" lang="ja-JP" altLang="en-US"/>
              <a:t>コンポーネント</a:t>
            </a:r>
          </a:p>
        </p:txBody>
      </p:sp>
      <p:grpSp>
        <p:nvGrpSpPr>
          <p:cNvPr id="11" name="グループ化 10">
            <a:extLst>
              <a:ext uri="{FF2B5EF4-FFF2-40B4-BE49-F238E27FC236}">
                <a16:creationId xmlns:a16="http://schemas.microsoft.com/office/drawing/2014/main" id="{22B25C81-376C-99BE-CBA2-A8C9703315D8}"/>
              </a:ext>
            </a:extLst>
          </p:cNvPr>
          <p:cNvGrpSpPr/>
          <p:nvPr/>
        </p:nvGrpSpPr>
        <p:grpSpPr>
          <a:xfrm>
            <a:off x="6244442" y="1954158"/>
            <a:ext cx="5261639" cy="1227716"/>
            <a:chOff x="6244442" y="1954158"/>
            <a:chExt cx="5261639" cy="1227716"/>
          </a:xfrm>
        </p:grpSpPr>
        <p:grpSp>
          <p:nvGrpSpPr>
            <p:cNvPr id="8" name="グループ化 7">
              <a:extLst>
                <a:ext uri="{FF2B5EF4-FFF2-40B4-BE49-F238E27FC236}">
                  <a16:creationId xmlns:a16="http://schemas.microsoft.com/office/drawing/2014/main" id="{F7B5821C-F361-60BF-C556-D84682D55A83}"/>
                </a:ext>
              </a:extLst>
            </p:cNvPr>
            <p:cNvGrpSpPr/>
            <p:nvPr/>
          </p:nvGrpSpPr>
          <p:grpSpPr>
            <a:xfrm>
              <a:off x="6244442" y="1954158"/>
              <a:ext cx="5261639" cy="1227716"/>
              <a:chOff x="6244442" y="1954158"/>
              <a:chExt cx="5261639" cy="1227716"/>
            </a:xfrm>
          </p:grpSpPr>
          <p:grpSp>
            <p:nvGrpSpPr>
              <p:cNvPr id="74" name="グループ化 73">
                <a:extLst>
                  <a:ext uri="{FF2B5EF4-FFF2-40B4-BE49-F238E27FC236}">
                    <a16:creationId xmlns:a16="http://schemas.microsoft.com/office/drawing/2014/main" id="{6F4BB3FD-44FB-D846-9C3E-49AF78BED046}"/>
                  </a:ext>
                </a:extLst>
              </p:cNvPr>
              <p:cNvGrpSpPr/>
              <p:nvPr/>
            </p:nvGrpSpPr>
            <p:grpSpPr>
              <a:xfrm>
                <a:off x="6244442" y="1954158"/>
                <a:ext cx="5261639" cy="1227716"/>
                <a:chOff x="1348449" y="3975632"/>
                <a:chExt cx="9144000" cy="2133600"/>
              </a:xfrm>
            </p:grpSpPr>
            <p:pic>
              <p:nvPicPr>
                <p:cNvPr id="75" name="図 74">
                  <a:extLst>
                    <a:ext uri="{FF2B5EF4-FFF2-40B4-BE49-F238E27FC236}">
                      <a16:creationId xmlns:a16="http://schemas.microsoft.com/office/drawing/2014/main" id="{9F172E3E-61F9-50CD-4EEB-A68FCE26865A}"/>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a:ext>
                  </a:extLst>
                </a:blip>
                <a:stretch>
                  <a:fillRect/>
                </a:stretch>
              </p:blipFill>
              <p:spPr>
                <a:xfrm>
                  <a:off x="1348449" y="3975632"/>
                  <a:ext cx="9144000" cy="2133600"/>
                </a:xfrm>
                <a:prstGeom prst="rect">
                  <a:avLst/>
                </a:prstGeom>
              </p:spPr>
            </p:pic>
            <p:sp>
              <p:nvSpPr>
                <p:cNvPr id="78" name="角丸四角形 77">
                  <a:extLst>
                    <a:ext uri="{FF2B5EF4-FFF2-40B4-BE49-F238E27FC236}">
                      <a16:creationId xmlns:a16="http://schemas.microsoft.com/office/drawing/2014/main" id="{0A356DD2-299B-02F4-6410-EA255429756D}"/>
                    </a:ext>
                  </a:extLst>
                </p:cNvPr>
                <p:cNvSpPr/>
                <p:nvPr/>
              </p:nvSpPr>
              <p:spPr>
                <a:xfrm>
                  <a:off x="4414498" y="4142223"/>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79" name="角丸四角形 78">
                  <a:extLst>
                    <a:ext uri="{FF2B5EF4-FFF2-40B4-BE49-F238E27FC236}">
                      <a16:creationId xmlns:a16="http://schemas.microsoft.com/office/drawing/2014/main" id="{77F4A21C-FE3E-AAFD-6620-EC6B57DB9586}"/>
                    </a:ext>
                  </a:extLst>
                </p:cNvPr>
                <p:cNvSpPr/>
                <p:nvPr/>
              </p:nvSpPr>
              <p:spPr>
                <a:xfrm>
                  <a:off x="9436995" y="4137489"/>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80" name="角丸四角形 79">
                  <a:extLst>
                    <a:ext uri="{FF2B5EF4-FFF2-40B4-BE49-F238E27FC236}">
                      <a16:creationId xmlns:a16="http://schemas.microsoft.com/office/drawing/2014/main" id="{14C721C0-E8D3-483D-9594-217ACAFACF3B}"/>
                    </a:ext>
                  </a:extLst>
                </p:cNvPr>
                <p:cNvSpPr/>
                <p:nvPr/>
              </p:nvSpPr>
              <p:spPr>
                <a:xfrm>
                  <a:off x="8331404" y="4139412"/>
                  <a:ext cx="494248" cy="380374"/>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3" name="角丸四角形 2">
                <a:extLst>
                  <a:ext uri="{FF2B5EF4-FFF2-40B4-BE49-F238E27FC236}">
                    <a16:creationId xmlns:a16="http://schemas.microsoft.com/office/drawing/2014/main" id="{8FACC1AC-DE17-79E1-5202-EC04D9EDFEAA}"/>
                  </a:ext>
                </a:extLst>
              </p:cNvPr>
              <p:cNvSpPr/>
              <p:nvPr/>
            </p:nvSpPr>
            <p:spPr>
              <a:xfrm>
                <a:off x="8644886" y="2050017"/>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sp>
            <p:nvSpPr>
              <p:cNvPr id="5" name="角丸四角形 4">
                <a:extLst>
                  <a:ext uri="{FF2B5EF4-FFF2-40B4-BE49-F238E27FC236}">
                    <a16:creationId xmlns:a16="http://schemas.microsoft.com/office/drawing/2014/main" id="{76EB3582-557C-A2F8-CB6F-CAED1B758FE1}"/>
                  </a:ext>
                </a:extLst>
              </p:cNvPr>
              <p:cNvSpPr/>
              <p:nvPr/>
            </p:nvSpPr>
            <p:spPr>
              <a:xfrm>
                <a:off x="7372528" y="2050016"/>
                <a:ext cx="284400"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kumimoji="1" lang="en-US" altLang="ja-JP" sz="1000" dirty="0"/>
                  <a:t>} </a:t>
                </a:r>
                <a:endParaRPr kumimoji="1" lang="ja-JP" altLang="en-US" sz="1000"/>
              </a:p>
            </p:txBody>
          </p:sp>
        </p:grpSp>
        <p:sp>
          <p:nvSpPr>
            <p:cNvPr id="10" name="角丸四角形 9">
              <a:extLst>
                <a:ext uri="{FF2B5EF4-FFF2-40B4-BE49-F238E27FC236}">
                  <a16:creationId xmlns:a16="http://schemas.microsoft.com/office/drawing/2014/main" id="{918C8240-2E0F-A57E-1E88-9EC03BDF12F6}"/>
                </a:ext>
              </a:extLst>
            </p:cNvPr>
            <p:cNvSpPr/>
            <p:nvPr/>
          </p:nvSpPr>
          <p:spPr>
            <a:xfrm>
              <a:off x="7372528" y="2673442"/>
              <a:ext cx="822854"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sp>
          <p:nvSpPr>
            <p:cNvPr id="9" name="角丸四角形 8">
              <a:extLst>
                <a:ext uri="{FF2B5EF4-FFF2-40B4-BE49-F238E27FC236}">
                  <a16:creationId xmlns:a16="http://schemas.microsoft.com/office/drawing/2014/main" id="{CCDF622F-0162-8A68-19F7-F0B1AE8E0698}"/>
                </a:ext>
              </a:extLst>
            </p:cNvPr>
            <p:cNvSpPr/>
            <p:nvPr/>
          </p:nvSpPr>
          <p:spPr>
            <a:xfrm>
              <a:off x="6244442" y="2050059"/>
              <a:ext cx="822854" cy="2188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a:t>{</a:t>
              </a:r>
              <a:r>
                <a:rPr lang="ja-JP" altLang="en-US" sz="1000"/>
                <a:t>金属準備</a:t>
              </a:r>
              <a:r>
                <a:rPr lang="en-US" altLang="ja-JP" sz="1000" dirty="0"/>
                <a:t>}</a:t>
              </a:r>
              <a:endParaRPr kumimoji="1" lang="ja-JP" altLang="en-US" sz="1000"/>
            </a:p>
          </p:txBody>
        </p:sp>
      </p:grpSp>
    </p:spTree>
    <p:extLst>
      <p:ext uri="{BB962C8B-B14F-4D97-AF65-F5344CB8AC3E}">
        <p14:creationId xmlns:p14="http://schemas.microsoft.com/office/powerpoint/2010/main" val="761461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96096F-E122-5B8D-2FF2-DBC521DE1C24}"/>
              </a:ext>
            </a:extLst>
          </p:cNvPr>
          <p:cNvSpPr>
            <a:spLocks noGrp="1"/>
          </p:cNvSpPr>
          <p:nvPr>
            <p:ph type="title"/>
          </p:nvPr>
        </p:nvSpPr>
        <p:spPr/>
        <p:txBody>
          <a:bodyPr/>
          <a:lstStyle/>
          <a:p>
            <a:r>
              <a:rPr kumimoji="1" lang="en-US" altLang="ja-JP" dirty="0"/>
              <a:t>DCS</a:t>
            </a:r>
            <a:r>
              <a:rPr kumimoji="1" lang="ja-JP" altLang="en-US"/>
              <a:t>のヒューリスティック</a:t>
            </a:r>
          </a:p>
        </p:txBody>
      </p:sp>
      <p:sp>
        <p:nvSpPr>
          <p:cNvPr id="3" name="コンテンツ プレースホルダー 2">
            <a:extLst>
              <a:ext uri="{FF2B5EF4-FFF2-40B4-BE49-F238E27FC236}">
                <a16:creationId xmlns:a16="http://schemas.microsoft.com/office/drawing/2014/main" id="{D3881988-C4AA-D0C0-59A0-8D55D3434DE0}"/>
              </a:ext>
            </a:extLst>
          </p:cNvPr>
          <p:cNvSpPr>
            <a:spLocks noGrp="1"/>
          </p:cNvSpPr>
          <p:nvPr>
            <p:ph idx="1"/>
          </p:nvPr>
        </p:nvSpPr>
        <p:spPr>
          <a:xfrm>
            <a:off x="558800" y="5372100"/>
            <a:ext cx="11099800" cy="951446"/>
          </a:xfrm>
        </p:spPr>
        <p:txBody>
          <a:bodyPr anchor="ctr">
            <a:normAutofit/>
          </a:bodyPr>
          <a:lstStyle/>
          <a:p>
            <a:pPr marL="0" indent="0">
              <a:buNone/>
            </a:pPr>
            <a:r>
              <a:rPr kumimoji="1" lang="ja-JP" altLang="en-US" sz="2400"/>
              <a:t>➡︎</a:t>
            </a:r>
            <a:r>
              <a:rPr kumimoji="1" lang="en-US" altLang="ja-JP" sz="2400" dirty="0"/>
              <a:t> </a:t>
            </a:r>
            <a:r>
              <a:rPr kumimoji="1" lang="ja-JP" altLang="en-US" sz="2400"/>
              <a:t>汎用性の高い「人手による設計」に焦点を当て、その探索効率を改善する</a:t>
            </a:r>
          </a:p>
        </p:txBody>
      </p:sp>
      <p:sp>
        <p:nvSpPr>
          <p:cNvPr id="4" name="テキスト プレースホルダー 3">
            <a:extLst>
              <a:ext uri="{FF2B5EF4-FFF2-40B4-BE49-F238E27FC236}">
                <a16:creationId xmlns:a16="http://schemas.microsoft.com/office/drawing/2014/main" id="{30D72EA9-4911-2802-7506-0E912121900B}"/>
              </a:ext>
            </a:extLst>
          </p:cNvPr>
          <p:cNvSpPr>
            <a:spLocks noGrp="1"/>
          </p:cNvSpPr>
          <p:nvPr>
            <p:ph type="body" sz="quarter" idx="11"/>
          </p:nvPr>
        </p:nvSpPr>
        <p:spPr/>
        <p:txBody>
          <a:bodyPr>
            <a:normAutofit fontScale="92500" lnSpcReduction="20000"/>
          </a:bodyPr>
          <a:lstStyle/>
          <a:p>
            <a:r>
              <a:rPr kumimoji="1" lang="ja-JP" altLang="en-US"/>
              <a:t>研究背景</a:t>
            </a:r>
          </a:p>
        </p:txBody>
      </p:sp>
      <p:sp>
        <p:nvSpPr>
          <p:cNvPr id="5" name="角丸四角形 4">
            <a:extLst>
              <a:ext uri="{FF2B5EF4-FFF2-40B4-BE49-F238E27FC236}">
                <a16:creationId xmlns:a16="http://schemas.microsoft.com/office/drawing/2014/main" id="{15B95947-EC3E-DDE6-EFB5-08CC81560D1E}"/>
              </a:ext>
            </a:extLst>
          </p:cNvPr>
          <p:cNvSpPr/>
          <p:nvPr/>
        </p:nvSpPr>
        <p:spPr>
          <a:xfrm>
            <a:off x="558800" y="2013155"/>
            <a:ext cx="5453380" cy="3358945"/>
          </a:xfrm>
          <a:prstGeom prst="roundRect">
            <a:avLst>
              <a:gd name="adj" fmla="val 1056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800" b="1">
                <a:solidFill>
                  <a:schemeClr val="tx1"/>
                </a:solidFill>
                <a:latin typeface="Yu Gothic" panose="020B0400000000000000" pitchFamily="34" charset="-128"/>
                <a:ea typeface="Yu Gothic" panose="020B0400000000000000" pitchFamily="34" charset="-128"/>
              </a:rPr>
              <a:t>人手による設計</a:t>
            </a:r>
            <a:endParaRPr lang="en-US" altLang="ja-JP" sz="2800" b="1" dirty="0">
              <a:solidFill>
                <a:schemeClr val="tx1"/>
              </a:solidFill>
              <a:latin typeface="Yu Gothic" panose="020B0400000000000000" pitchFamily="34" charset="-128"/>
              <a:ea typeface="Yu Gothic" panose="020B0400000000000000" pitchFamily="34" charset="-128"/>
            </a:endParaRPr>
          </a:p>
          <a:p>
            <a:pPr>
              <a:lnSpc>
                <a:spcPct val="150000"/>
              </a:lnSpc>
            </a:pPr>
            <a:r>
              <a:rPr kumimoji="1" lang="ja-JP" altLang="en-US" sz="2400">
                <a:solidFill>
                  <a:schemeClr val="tx1"/>
                </a:solidFill>
                <a:latin typeface="+mn-ea"/>
              </a:rPr>
              <a:t>長所</a:t>
            </a:r>
            <a:endParaRPr kumimoji="1" lang="en-US" altLang="ja-JP" sz="2400" dirty="0">
              <a:solidFill>
                <a:schemeClr val="tx1"/>
              </a:solidFill>
              <a:latin typeface="+mn-ea"/>
            </a:endParaRPr>
          </a:p>
          <a:p>
            <a:pPr marL="285750" indent="-285750">
              <a:buClr>
                <a:schemeClr val="accent1"/>
              </a:buClr>
              <a:buFont typeface="Wingdings" pitchFamily="2" charset="2"/>
              <a:buChar char="l"/>
            </a:pPr>
            <a:r>
              <a:rPr kumimoji="1" lang="ja-JP" altLang="en-US" sz="2000">
                <a:solidFill>
                  <a:schemeClr val="tx1"/>
                </a:solidFill>
                <a:latin typeface="+mn-ea"/>
              </a:rPr>
              <a:t>事前学習が不要</a:t>
            </a:r>
            <a:endParaRPr kumimoji="1" lang="en-US" altLang="ja-JP" sz="2000" dirty="0">
              <a:solidFill>
                <a:schemeClr val="tx1"/>
              </a:solidFill>
              <a:latin typeface="+mn-ea"/>
            </a:endParaRPr>
          </a:p>
          <a:p>
            <a:pPr marL="285750" indent="-285750">
              <a:buClr>
                <a:schemeClr val="accent1"/>
              </a:buClr>
              <a:buFont typeface="Wingdings" pitchFamily="2" charset="2"/>
              <a:buChar char="l"/>
            </a:pPr>
            <a:r>
              <a:rPr kumimoji="1" lang="ja-JP" altLang="en-US" sz="2000">
                <a:solidFill>
                  <a:schemeClr val="tx1"/>
                </a:solidFill>
                <a:latin typeface="+mn-ea"/>
              </a:rPr>
              <a:t>計算の根拠が明確</a:t>
            </a:r>
            <a:endParaRPr kumimoji="1" lang="en-US" altLang="ja-JP" sz="2000" dirty="0">
              <a:solidFill>
                <a:schemeClr val="tx1"/>
              </a:solidFill>
              <a:latin typeface="+mn-ea"/>
            </a:endParaRPr>
          </a:p>
          <a:p>
            <a:pPr>
              <a:lnSpc>
                <a:spcPct val="150000"/>
              </a:lnSpc>
            </a:pPr>
            <a:r>
              <a:rPr kumimoji="1" lang="ja-JP" altLang="en-US" sz="2400">
                <a:solidFill>
                  <a:schemeClr val="tx1"/>
                </a:solidFill>
                <a:latin typeface="+mn-ea"/>
              </a:rPr>
              <a:t>短所</a:t>
            </a:r>
            <a:endParaRPr kumimoji="1" lang="en-US" altLang="ja-JP" sz="2400" dirty="0">
              <a:solidFill>
                <a:schemeClr val="tx1"/>
              </a:solidFill>
              <a:latin typeface="+mn-ea"/>
            </a:endParaRPr>
          </a:p>
          <a:p>
            <a:pPr marL="285750" indent="-285750">
              <a:buClr>
                <a:schemeClr val="accent1"/>
              </a:buClr>
              <a:buFont typeface="Wingdings" pitchFamily="2" charset="2"/>
              <a:buChar char="l"/>
            </a:pPr>
            <a:r>
              <a:rPr kumimoji="1" lang="ja-JP" altLang="en-US" sz="2000">
                <a:solidFill>
                  <a:schemeClr val="tx1"/>
                </a:solidFill>
                <a:latin typeface="+mn-ea"/>
              </a:rPr>
              <a:t>複雑な同期構造など、設計者が想定していない構造に弱い</a:t>
            </a:r>
          </a:p>
        </p:txBody>
      </p:sp>
      <p:sp>
        <p:nvSpPr>
          <p:cNvPr id="6" name="角丸四角形 5">
            <a:extLst>
              <a:ext uri="{FF2B5EF4-FFF2-40B4-BE49-F238E27FC236}">
                <a16:creationId xmlns:a16="http://schemas.microsoft.com/office/drawing/2014/main" id="{7DFCBF42-B37E-8AEE-2540-A395A0B00196}"/>
              </a:ext>
            </a:extLst>
          </p:cNvPr>
          <p:cNvSpPr/>
          <p:nvPr/>
        </p:nvSpPr>
        <p:spPr>
          <a:xfrm>
            <a:off x="6179820" y="2013155"/>
            <a:ext cx="5453380" cy="3358945"/>
          </a:xfrm>
          <a:prstGeom prst="roundRect">
            <a:avLst>
              <a:gd name="adj" fmla="val 10567"/>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kumimoji="1" lang="ja-JP" altLang="en-US" sz="2800" b="1">
                <a:solidFill>
                  <a:schemeClr val="tx1"/>
                </a:solidFill>
                <a:latin typeface="Yu Gothic" panose="020B0400000000000000" pitchFamily="34" charset="-128"/>
                <a:ea typeface="Yu Gothic" panose="020B0400000000000000" pitchFamily="34" charset="-128"/>
              </a:rPr>
              <a:t>強化学習による獲得</a:t>
            </a:r>
            <a:r>
              <a:rPr kumimoji="1" lang="en-US" altLang="ja-JP" sz="2800" baseline="30000" dirty="0">
                <a:solidFill>
                  <a:schemeClr val="tx1"/>
                </a:solidFill>
                <a:latin typeface="+mn-ea"/>
              </a:rPr>
              <a:t>1</a:t>
            </a:r>
            <a:endParaRPr lang="en-US" altLang="ja-JP" sz="2800" baseline="30000" dirty="0">
              <a:solidFill>
                <a:schemeClr val="tx1"/>
              </a:solidFill>
              <a:latin typeface="+mn-ea"/>
            </a:endParaRPr>
          </a:p>
          <a:p>
            <a:pPr>
              <a:lnSpc>
                <a:spcPct val="150000"/>
              </a:lnSpc>
            </a:pPr>
            <a:r>
              <a:rPr kumimoji="1" lang="ja-JP" altLang="en-US" sz="2400">
                <a:solidFill>
                  <a:schemeClr val="tx1"/>
                </a:solidFill>
                <a:latin typeface="+mn-ea"/>
              </a:rPr>
              <a:t>長所</a:t>
            </a:r>
            <a:endParaRPr kumimoji="1" lang="en-US" altLang="ja-JP" sz="2400" dirty="0">
              <a:solidFill>
                <a:schemeClr val="tx1"/>
              </a:solidFill>
              <a:latin typeface="+mn-ea"/>
            </a:endParaRPr>
          </a:p>
          <a:p>
            <a:pPr marL="285750" indent="-285750">
              <a:buClr>
                <a:schemeClr val="accent1"/>
              </a:buClr>
              <a:buFont typeface="Wingdings" pitchFamily="2" charset="2"/>
              <a:buChar char="l"/>
            </a:pPr>
            <a:r>
              <a:rPr lang="ja-JP" altLang="en-US" sz="2000">
                <a:solidFill>
                  <a:schemeClr val="tx1"/>
                </a:solidFill>
                <a:latin typeface="+mn-ea"/>
              </a:rPr>
              <a:t>同一構造で規模が異なる問題に対して高い汎用性を持つ</a:t>
            </a:r>
            <a:endParaRPr kumimoji="1" lang="en-US" altLang="ja-JP" sz="2000" dirty="0">
              <a:solidFill>
                <a:schemeClr val="tx1"/>
              </a:solidFill>
              <a:latin typeface="+mn-ea"/>
            </a:endParaRPr>
          </a:p>
          <a:p>
            <a:pPr>
              <a:lnSpc>
                <a:spcPct val="150000"/>
              </a:lnSpc>
            </a:pPr>
            <a:r>
              <a:rPr kumimoji="1" lang="ja-JP" altLang="en-US" sz="2400">
                <a:solidFill>
                  <a:schemeClr val="tx1"/>
                </a:solidFill>
                <a:latin typeface="+mn-ea"/>
              </a:rPr>
              <a:t>短所</a:t>
            </a:r>
            <a:endParaRPr kumimoji="1" lang="en-US" altLang="ja-JP" sz="2400" dirty="0">
              <a:solidFill>
                <a:schemeClr val="tx1"/>
              </a:solidFill>
              <a:latin typeface="+mn-ea"/>
            </a:endParaRPr>
          </a:p>
          <a:p>
            <a:pPr marL="285750" indent="-285750">
              <a:buClr>
                <a:schemeClr val="accent1"/>
              </a:buClr>
              <a:buFont typeface="Wingdings" pitchFamily="2" charset="2"/>
              <a:buChar char="l"/>
            </a:pPr>
            <a:r>
              <a:rPr lang="ja-JP" altLang="en-US" sz="2000">
                <a:solidFill>
                  <a:schemeClr val="tx1"/>
                </a:solidFill>
                <a:latin typeface="+mn-ea"/>
              </a:rPr>
              <a:t>構造が変化すると適用できない</a:t>
            </a:r>
            <a:br>
              <a:rPr lang="en-US" altLang="ja-JP" sz="2000" dirty="0">
                <a:solidFill>
                  <a:schemeClr val="tx1"/>
                </a:solidFill>
                <a:latin typeface="+mn-ea"/>
              </a:rPr>
            </a:br>
            <a:r>
              <a:rPr lang="ja-JP" altLang="en-US" sz="2000">
                <a:solidFill>
                  <a:schemeClr val="tx1"/>
                </a:solidFill>
                <a:latin typeface="+mn-ea"/>
              </a:rPr>
              <a:t>（再学習が必要）</a:t>
            </a:r>
            <a:endParaRPr lang="en-US" altLang="ja-JP" sz="2000" dirty="0">
              <a:solidFill>
                <a:schemeClr val="tx1"/>
              </a:solidFill>
              <a:latin typeface="+mn-ea"/>
            </a:endParaRPr>
          </a:p>
          <a:p>
            <a:pPr marL="285750" indent="-285750">
              <a:buClr>
                <a:schemeClr val="accent1"/>
              </a:buClr>
              <a:buFont typeface="Wingdings" pitchFamily="2" charset="2"/>
              <a:buChar char="l"/>
            </a:pPr>
            <a:r>
              <a:rPr kumimoji="1" lang="ja-JP" altLang="en-US" sz="2000">
                <a:solidFill>
                  <a:schemeClr val="tx1"/>
                </a:solidFill>
                <a:latin typeface="+mn-ea"/>
              </a:rPr>
              <a:t>学習用モデルを作成する必要がある</a:t>
            </a:r>
          </a:p>
        </p:txBody>
      </p:sp>
      <p:sp>
        <p:nvSpPr>
          <p:cNvPr id="7" name="テキスト ボックス 6">
            <a:extLst>
              <a:ext uri="{FF2B5EF4-FFF2-40B4-BE49-F238E27FC236}">
                <a16:creationId xmlns:a16="http://schemas.microsoft.com/office/drawing/2014/main" id="{9605CF92-A3B4-D843-746C-8629BDCF650D}"/>
              </a:ext>
            </a:extLst>
          </p:cNvPr>
          <p:cNvSpPr txBox="1"/>
          <p:nvPr/>
        </p:nvSpPr>
        <p:spPr>
          <a:xfrm>
            <a:off x="558800" y="6323545"/>
            <a:ext cx="11099800" cy="430887"/>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Tomas Delgado, Marco S</a:t>
            </a:r>
            <a:r>
              <a:rPr lang="en-US" altLang="ja-JP" sz="1100" dirty="0">
                <a:solidFill>
                  <a:schemeClr val="tx2"/>
                </a:solidFill>
              </a:rPr>
              <a:t>á</a:t>
            </a:r>
            <a:r>
              <a:rPr kumimoji="1" lang="en-US" altLang="ja-JP" sz="1100" dirty="0">
                <a:solidFill>
                  <a:schemeClr val="tx2"/>
                </a:solidFill>
              </a:rPr>
              <a:t>nchez Sorondo, V</a:t>
            </a:r>
            <a:r>
              <a:rPr lang="en-US" altLang="ja-JP" sz="1100" dirty="0">
                <a:solidFill>
                  <a:schemeClr val="tx2"/>
                </a:solidFill>
              </a:rPr>
              <a:t>í</a:t>
            </a:r>
            <a:r>
              <a:rPr kumimoji="1" lang="en-US" altLang="ja-JP" sz="1100" dirty="0">
                <a:solidFill>
                  <a:schemeClr val="tx2"/>
                </a:solidFill>
              </a:rPr>
              <a:t>ctor Braberman, and Sebastián Uchitel. Exploration policies for on-the-fly controller synthesis: a reinforcement learning approach. In </a:t>
            </a:r>
            <a:r>
              <a:rPr kumimoji="1" lang="en-US" altLang="ja-JP" sz="1100" i="1" dirty="0">
                <a:solidFill>
                  <a:schemeClr val="tx2"/>
                </a:solidFill>
              </a:rPr>
              <a:t>Proceedings of the Thirty-Third International Conference on Automated Planning and Scheduling</a:t>
            </a:r>
            <a:r>
              <a:rPr kumimoji="1" lang="en-US" altLang="ja-JP" sz="1100" dirty="0">
                <a:solidFill>
                  <a:schemeClr val="tx2"/>
                </a:solidFill>
              </a:rPr>
              <a:t>, ICAPS ’23. AAAI Press, 2023.</a:t>
            </a:r>
          </a:p>
        </p:txBody>
      </p:sp>
    </p:spTree>
    <p:extLst>
      <p:ext uri="{BB962C8B-B14F-4D97-AF65-F5344CB8AC3E}">
        <p14:creationId xmlns:p14="http://schemas.microsoft.com/office/powerpoint/2010/main" val="158046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514EB-CFA9-3D15-E004-6BB6F1EAFF6B}"/>
            </a:ext>
          </a:extLst>
        </p:cNvPr>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D10D10B3-853B-AFD0-6395-B9D17A0B2F2D}"/>
              </a:ext>
            </a:extLst>
          </p:cNvPr>
          <p:cNvGrpSpPr/>
          <p:nvPr/>
        </p:nvGrpSpPr>
        <p:grpSpPr>
          <a:xfrm>
            <a:off x="1395343" y="4152533"/>
            <a:ext cx="9085861" cy="2083364"/>
            <a:chOff x="1071355" y="4142142"/>
            <a:chExt cx="9085861" cy="2083364"/>
          </a:xfrm>
        </p:grpSpPr>
        <p:sp>
          <p:nvSpPr>
            <p:cNvPr id="59" name="円/楕円 58">
              <a:extLst>
                <a:ext uri="{FF2B5EF4-FFF2-40B4-BE49-F238E27FC236}">
                  <a16:creationId xmlns:a16="http://schemas.microsoft.com/office/drawing/2014/main" id="{0BEBC480-C517-5B8C-90C4-BB95A4680A40}"/>
                </a:ext>
              </a:extLst>
            </p:cNvPr>
            <p:cNvSpPr/>
            <p:nvPr/>
          </p:nvSpPr>
          <p:spPr>
            <a:xfrm>
              <a:off x="25721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1</a:t>
              </a:r>
              <a:endParaRPr kumimoji="1" lang="ja-JP" altLang="en-US">
                <a:solidFill>
                  <a:schemeClr val="bg1"/>
                </a:solidFill>
              </a:endParaRPr>
            </a:p>
          </p:txBody>
        </p:sp>
        <p:sp>
          <p:nvSpPr>
            <p:cNvPr id="58" name="円/楕円 57">
              <a:extLst>
                <a:ext uri="{FF2B5EF4-FFF2-40B4-BE49-F238E27FC236}">
                  <a16:creationId xmlns:a16="http://schemas.microsoft.com/office/drawing/2014/main" id="{53CFC896-13D4-2D2F-74FC-801EA5CCC971}"/>
                </a:ext>
              </a:extLst>
            </p:cNvPr>
            <p:cNvSpPr/>
            <p:nvPr/>
          </p:nvSpPr>
          <p:spPr>
            <a:xfrm>
              <a:off x="1467239" y="4441983"/>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0</a:t>
              </a:r>
              <a:endParaRPr kumimoji="1" lang="ja-JP" altLang="en-US">
                <a:solidFill>
                  <a:schemeClr val="bg1"/>
                </a:solidFill>
              </a:endParaRPr>
            </a:p>
          </p:txBody>
        </p:sp>
        <p:sp>
          <p:nvSpPr>
            <p:cNvPr id="60" name="円/楕円 59">
              <a:extLst>
                <a:ext uri="{FF2B5EF4-FFF2-40B4-BE49-F238E27FC236}">
                  <a16:creationId xmlns:a16="http://schemas.microsoft.com/office/drawing/2014/main" id="{7DCF2BAF-C38D-2F79-57F6-942168350E71}"/>
                </a:ext>
              </a:extLst>
            </p:cNvPr>
            <p:cNvSpPr/>
            <p:nvPr/>
          </p:nvSpPr>
          <p:spPr>
            <a:xfrm>
              <a:off x="36770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2</a:t>
              </a:r>
              <a:endParaRPr kumimoji="1" lang="ja-JP" altLang="en-US">
                <a:solidFill>
                  <a:schemeClr val="bg1"/>
                </a:solidFill>
              </a:endParaRPr>
            </a:p>
          </p:txBody>
        </p:sp>
        <p:sp>
          <p:nvSpPr>
            <p:cNvPr id="61" name="円/楕円 60">
              <a:extLst>
                <a:ext uri="{FF2B5EF4-FFF2-40B4-BE49-F238E27FC236}">
                  <a16:creationId xmlns:a16="http://schemas.microsoft.com/office/drawing/2014/main" id="{09D7400B-E9B9-2613-71FD-AA3827AEB120}"/>
                </a:ext>
              </a:extLst>
            </p:cNvPr>
            <p:cNvSpPr/>
            <p:nvPr/>
          </p:nvSpPr>
          <p:spPr>
            <a:xfrm>
              <a:off x="4781939" y="4441983"/>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3</a:t>
              </a:r>
              <a:endParaRPr kumimoji="1" lang="ja-JP" altLang="en-US">
                <a:solidFill>
                  <a:schemeClr val="bg1"/>
                </a:solidFill>
              </a:endParaRPr>
            </a:p>
          </p:txBody>
        </p:sp>
        <p:sp>
          <p:nvSpPr>
            <p:cNvPr id="62" name="円/楕円 61">
              <a:extLst>
                <a:ext uri="{FF2B5EF4-FFF2-40B4-BE49-F238E27FC236}">
                  <a16:creationId xmlns:a16="http://schemas.microsoft.com/office/drawing/2014/main" id="{15059247-563C-CBCF-CC19-792E460B0C54}"/>
                </a:ext>
              </a:extLst>
            </p:cNvPr>
            <p:cNvSpPr/>
            <p:nvPr/>
          </p:nvSpPr>
          <p:spPr>
            <a:xfrm>
              <a:off x="2572139" y="5539706"/>
              <a:ext cx="685800" cy="685800"/>
            </a:xfrm>
            <a:prstGeom prst="ellipse">
              <a:avLst/>
            </a:prstGeom>
            <a:solidFill>
              <a:schemeClr val="accent1"/>
            </a:solidFill>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dirty="0">
                  <a:solidFill>
                    <a:schemeClr val="bg1"/>
                  </a:solidFill>
                </a:rPr>
                <a:t>4</a:t>
              </a:r>
              <a:endParaRPr kumimoji="1" lang="ja-JP" altLang="en-US">
                <a:solidFill>
                  <a:schemeClr val="bg1"/>
                </a:solidFill>
              </a:endParaRPr>
            </a:p>
          </p:txBody>
        </p:sp>
        <p:sp>
          <p:nvSpPr>
            <p:cNvPr id="63" name="円/楕円 62">
              <a:extLst>
                <a:ext uri="{FF2B5EF4-FFF2-40B4-BE49-F238E27FC236}">
                  <a16:creationId xmlns:a16="http://schemas.microsoft.com/office/drawing/2014/main" id="{257EB76A-F2D2-CECB-361B-710FE7ACDFB6}"/>
                </a:ext>
              </a:extLst>
            </p:cNvPr>
            <p:cNvSpPr/>
            <p:nvPr/>
          </p:nvSpPr>
          <p:spPr>
            <a:xfrm>
              <a:off x="6481794" y="4439748"/>
              <a:ext cx="685800" cy="685800"/>
            </a:xfrm>
            <a:prstGeom prst="ellipse">
              <a:avLst/>
            </a:prstGeom>
            <a:solidFill>
              <a:schemeClr val="tx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sp>
          <p:nvSpPr>
            <p:cNvPr id="64" name="円/楕円 63">
              <a:extLst>
                <a:ext uri="{FF2B5EF4-FFF2-40B4-BE49-F238E27FC236}">
                  <a16:creationId xmlns:a16="http://schemas.microsoft.com/office/drawing/2014/main" id="{3D7ECA8C-0781-81CD-85F9-9CDA0656960A}"/>
                </a:ext>
              </a:extLst>
            </p:cNvPr>
            <p:cNvSpPr/>
            <p:nvPr/>
          </p:nvSpPr>
          <p:spPr>
            <a:xfrm>
              <a:off x="7586694" y="4439748"/>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0</a:t>
              </a:r>
              <a:endParaRPr kumimoji="1" lang="ja-JP" altLang="en-US">
                <a:solidFill>
                  <a:schemeClr val="bg1"/>
                </a:solidFill>
              </a:endParaRPr>
            </a:p>
          </p:txBody>
        </p:sp>
        <p:sp>
          <p:nvSpPr>
            <p:cNvPr id="65" name="円/楕円 64">
              <a:extLst>
                <a:ext uri="{FF2B5EF4-FFF2-40B4-BE49-F238E27FC236}">
                  <a16:creationId xmlns:a16="http://schemas.microsoft.com/office/drawing/2014/main" id="{1B63F8F6-3FC9-DF3D-05F8-1CF2B5C37477}"/>
                </a:ext>
              </a:extLst>
            </p:cNvPr>
            <p:cNvSpPr/>
            <p:nvPr/>
          </p:nvSpPr>
          <p:spPr>
            <a:xfrm>
              <a:off x="8691594" y="4439748"/>
              <a:ext cx="685800" cy="685800"/>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dirty="0">
                  <a:solidFill>
                    <a:schemeClr val="bg1"/>
                  </a:solidFill>
                </a:rPr>
                <a:t>1</a:t>
              </a:r>
              <a:endParaRPr kumimoji="1" lang="ja-JP" altLang="en-US">
                <a:solidFill>
                  <a:schemeClr val="bg1"/>
                </a:solidFill>
              </a:endParaRPr>
            </a:p>
          </p:txBody>
        </p:sp>
        <p:cxnSp>
          <p:nvCxnSpPr>
            <p:cNvPr id="66" name="直線矢印コネクタ 65">
              <a:extLst>
                <a:ext uri="{FF2B5EF4-FFF2-40B4-BE49-F238E27FC236}">
                  <a16:creationId xmlns:a16="http://schemas.microsoft.com/office/drawing/2014/main" id="{7C4F7F33-1265-3B76-6972-5C39B7B99D18}"/>
                </a:ext>
              </a:extLst>
            </p:cNvPr>
            <p:cNvCxnSpPr>
              <a:cxnSpLocks/>
              <a:stCxn id="58" idx="6"/>
              <a:endCxn id="59" idx="2"/>
            </p:cNvCxnSpPr>
            <p:nvPr/>
          </p:nvCxnSpPr>
          <p:spPr>
            <a:xfrm>
              <a:off x="21530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7" name="直線矢印コネクタ 66">
              <a:extLst>
                <a:ext uri="{FF2B5EF4-FFF2-40B4-BE49-F238E27FC236}">
                  <a16:creationId xmlns:a16="http://schemas.microsoft.com/office/drawing/2014/main" id="{60C2F8C3-7129-26B6-0757-C0FEFBE1FEBE}"/>
                </a:ext>
              </a:extLst>
            </p:cNvPr>
            <p:cNvCxnSpPr>
              <a:cxnSpLocks/>
              <a:stCxn id="59" idx="6"/>
              <a:endCxn id="60" idx="2"/>
            </p:cNvCxnSpPr>
            <p:nvPr/>
          </p:nvCxnSpPr>
          <p:spPr>
            <a:xfrm>
              <a:off x="32579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8" name="直線矢印コネクタ 67">
              <a:extLst>
                <a:ext uri="{FF2B5EF4-FFF2-40B4-BE49-F238E27FC236}">
                  <a16:creationId xmlns:a16="http://schemas.microsoft.com/office/drawing/2014/main" id="{1B0D9F04-7A02-0A1C-3307-8A18965B9FF3}"/>
                </a:ext>
              </a:extLst>
            </p:cNvPr>
            <p:cNvCxnSpPr>
              <a:cxnSpLocks/>
              <a:stCxn id="60" idx="6"/>
              <a:endCxn id="61" idx="2"/>
            </p:cNvCxnSpPr>
            <p:nvPr/>
          </p:nvCxnSpPr>
          <p:spPr>
            <a:xfrm>
              <a:off x="4362839" y="4784883"/>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69" name="直線矢印コネクタ 68">
              <a:extLst>
                <a:ext uri="{FF2B5EF4-FFF2-40B4-BE49-F238E27FC236}">
                  <a16:creationId xmlns:a16="http://schemas.microsoft.com/office/drawing/2014/main" id="{E30D7196-30EA-884D-FCC3-8B0F12AFD2F8}"/>
                </a:ext>
              </a:extLst>
            </p:cNvPr>
            <p:cNvCxnSpPr>
              <a:cxnSpLocks/>
              <a:stCxn id="59" idx="4"/>
              <a:endCxn id="62" idx="0"/>
            </p:cNvCxnSpPr>
            <p:nvPr/>
          </p:nvCxnSpPr>
          <p:spPr>
            <a:xfrm>
              <a:off x="2915039" y="5127783"/>
              <a:ext cx="0" cy="411923"/>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70" name="曲線コネクタ 69">
              <a:extLst>
                <a:ext uri="{FF2B5EF4-FFF2-40B4-BE49-F238E27FC236}">
                  <a16:creationId xmlns:a16="http://schemas.microsoft.com/office/drawing/2014/main" id="{1DAD9358-196A-1858-24F7-CD02A08042D6}"/>
                </a:ext>
              </a:extLst>
            </p:cNvPr>
            <p:cNvCxnSpPr>
              <a:cxnSpLocks/>
              <a:stCxn id="61" idx="3"/>
              <a:endCxn id="59" idx="5"/>
            </p:cNvCxnSpPr>
            <p:nvPr/>
          </p:nvCxnSpPr>
          <p:spPr>
            <a:xfrm rot="5400000">
              <a:off x="4019939" y="4164917"/>
              <a:ext cx="12700" cy="1724866"/>
            </a:xfrm>
            <a:prstGeom prst="curvedConnector3">
              <a:avLst>
                <a:gd name="adj1" fmla="val 1425102"/>
              </a:avLst>
            </a:prstGeom>
            <a:ln w="28575">
              <a:tailEnd type="triangle"/>
            </a:ln>
          </p:spPr>
          <p:style>
            <a:lnRef idx="3">
              <a:schemeClr val="dk1"/>
            </a:lnRef>
            <a:fillRef idx="0">
              <a:schemeClr val="dk1"/>
            </a:fillRef>
            <a:effectRef idx="2">
              <a:schemeClr val="dk1"/>
            </a:effectRef>
            <a:fontRef idx="minor">
              <a:schemeClr val="tx1"/>
            </a:fontRef>
          </p:style>
        </p:cxnSp>
        <p:cxnSp>
          <p:nvCxnSpPr>
            <p:cNvPr id="71" name="直線矢印コネクタ 70">
              <a:extLst>
                <a:ext uri="{FF2B5EF4-FFF2-40B4-BE49-F238E27FC236}">
                  <a16:creationId xmlns:a16="http://schemas.microsoft.com/office/drawing/2014/main" id="{7AAEA070-D55B-FC83-6923-DA40CCF21E77}"/>
                </a:ext>
              </a:extLst>
            </p:cNvPr>
            <p:cNvCxnSpPr>
              <a:cxnSpLocks/>
              <a:stCxn id="62" idx="1"/>
              <a:endCxn id="58" idx="5"/>
            </p:cNvCxnSpPr>
            <p:nvPr/>
          </p:nvCxnSpPr>
          <p:spPr>
            <a:xfrm flipH="1" flipV="1">
              <a:off x="2052606" y="5027350"/>
              <a:ext cx="619966" cy="612789"/>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72" name="テキスト ボックス 71">
              <a:extLst>
                <a:ext uri="{FF2B5EF4-FFF2-40B4-BE49-F238E27FC236}">
                  <a16:creationId xmlns:a16="http://schemas.microsoft.com/office/drawing/2014/main" id="{1CE4900C-7750-00E7-E617-E58A7912D25B}"/>
                </a:ext>
              </a:extLst>
            </p:cNvPr>
            <p:cNvSpPr txBox="1"/>
            <p:nvPr/>
          </p:nvSpPr>
          <p:spPr>
            <a:xfrm>
              <a:off x="2097069" y="4261663"/>
              <a:ext cx="543739" cy="523220"/>
            </a:xfrm>
            <a:prstGeom prst="rect">
              <a:avLst/>
            </a:prstGeom>
            <a:noFill/>
          </p:spPr>
          <p:txBody>
            <a:bodyPr wrap="none" rtlCol="0">
              <a:spAutoFit/>
            </a:bodyPr>
            <a:lstStyle/>
            <a:p>
              <a:r>
                <a:rPr kumimoji="1" lang="ja-JP" altLang="en-US" sz="1400"/>
                <a:t>金属</a:t>
              </a:r>
              <a:endParaRPr kumimoji="1" lang="en-US" altLang="ja-JP" sz="1400" dirty="0"/>
            </a:p>
            <a:p>
              <a:r>
                <a:rPr kumimoji="1" lang="ja-JP" altLang="en-US" sz="1400"/>
                <a:t>準備</a:t>
              </a:r>
            </a:p>
          </p:txBody>
        </p:sp>
        <p:sp>
          <p:nvSpPr>
            <p:cNvPr id="73" name="テキスト ボックス 72">
              <a:extLst>
                <a:ext uri="{FF2B5EF4-FFF2-40B4-BE49-F238E27FC236}">
                  <a16:creationId xmlns:a16="http://schemas.microsoft.com/office/drawing/2014/main" id="{0BB63B41-95DC-6D6F-281C-99BBD76A5E64}"/>
                </a:ext>
              </a:extLst>
            </p:cNvPr>
            <p:cNvSpPr txBox="1"/>
            <p:nvPr/>
          </p:nvSpPr>
          <p:spPr>
            <a:xfrm>
              <a:off x="3193353" y="4471288"/>
              <a:ext cx="543739" cy="307777"/>
            </a:xfrm>
            <a:prstGeom prst="rect">
              <a:avLst/>
            </a:prstGeom>
            <a:noFill/>
          </p:spPr>
          <p:txBody>
            <a:bodyPr wrap="none" rtlCol="0">
              <a:spAutoFit/>
            </a:bodyPr>
            <a:lstStyle/>
            <a:p>
              <a:r>
                <a:rPr lang="ja-JP" altLang="en-US" sz="1400"/>
                <a:t>溶解</a:t>
              </a:r>
              <a:endParaRPr lang="en-US" altLang="ja-JP" sz="1400" dirty="0"/>
            </a:p>
          </p:txBody>
        </p:sp>
        <p:sp>
          <p:nvSpPr>
            <p:cNvPr id="74" name="テキスト ボックス 73">
              <a:extLst>
                <a:ext uri="{FF2B5EF4-FFF2-40B4-BE49-F238E27FC236}">
                  <a16:creationId xmlns:a16="http://schemas.microsoft.com/office/drawing/2014/main" id="{7EE42B2A-55A3-611C-7501-B16C63E46513}"/>
                </a:ext>
              </a:extLst>
            </p:cNvPr>
            <p:cNvSpPr txBox="1"/>
            <p:nvPr/>
          </p:nvSpPr>
          <p:spPr>
            <a:xfrm>
              <a:off x="4303258" y="4486462"/>
              <a:ext cx="543739" cy="307777"/>
            </a:xfrm>
            <a:prstGeom prst="rect">
              <a:avLst/>
            </a:prstGeom>
            <a:noFill/>
          </p:spPr>
          <p:txBody>
            <a:bodyPr wrap="none" rtlCol="0">
              <a:spAutoFit/>
            </a:bodyPr>
            <a:lstStyle/>
            <a:p>
              <a:r>
                <a:rPr kumimoji="1" lang="ja-JP" altLang="en-US" sz="1400"/>
                <a:t>成形</a:t>
              </a:r>
            </a:p>
          </p:txBody>
        </p:sp>
        <p:sp>
          <p:nvSpPr>
            <p:cNvPr id="75" name="テキスト ボックス 74">
              <a:extLst>
                <a:ext uri="{FF2B5EF4-FFF2-40B4-BE49-F238E27FC236}">
                  <a16:creationId xmlns:a16="http://schemas.microsoft.com/office/drawing/2014/main" id="{FE539F0B-19DB-D9E4-3BBE-509F69AB2D1C}"/>
                </a:ext>
              </a:extLst>
            </p:cNvPr>
            <p:cNvSpPr txBox="1"/>
            <p:nvPr/>
          </p:nvSpPr>
          <p:spPr>
            <a:xfrm>
              <a:off x="4031388" y="5179937"/>
              <a:ext cx="543739" cy="307777"/>
            </a:xfrm>
            <a:prstGeom prst="rect">
              <a:avLst/>
            </a:prstGeom>
            <a:noFill/>
          </p:spPr>
          <p:txBody>
            <a:bodyPr wrap="none" rtlCol="0">
              <a:spAutoFit/>
            </a:bodyPr>
            <a:lstStyle/>
            <a:p>
              <a:r>
                <a:rPr kumimoji="1" lang="ja-JP" altLang="en-US" sz="1400"/>
                <a:t>冷却</a:t>
              </a:r>
            </a:p>
          </p:txBody>
        </p:sp>
        <p:sp>
          <p:nvSpPr>
            <p:cNvPr id="76" name="テキスト ボックス 75">
              <a:extLst>
                <a:ext uri="{FF2B5EF4-FFF2-40B4-BE49-F238E27FC236}">
                  <a16:creationId xmlns:a16="http://schemas.microsoft.com/office/drawing/2014/main" id="{2835C591-377F-CE17-92A6-65AC6FFDF96A}"/>
                </a:ext>
              </a:extLst>
            </p:cNvPr>
            <p:cNvSpPr txBox="1"/>
            <p:nvPr/>
          </p:nvSpPr>
          <p:spPr>
            <a:xfrm>
              <a:off x="2780811" y="5276444"/>
              <a:ext cx="1350050" cy="307777"/>
            </a:xfrm>
            <a:prstGeom prst="rect">
              <a:avLst/>
            </a:prstGeom>
            <a:noFill/>
          </p:spPr>
          <p:txBody>
            <a:bodyPr wrap="none" rtlCol="0">
              <a:spAutoFit/>
            </a:bodyPr>
            <a:lstStyle/>
            <a:p>
              <a:r>
                <a:rPr lang="ja-JP" altLang="en-US" sz="1400"/>
                <a:t>｛研磨</a:t>
              </a:r>
              <a:r>
                <a:rPr lang="en-US" altLang="ja-JP" sz="1400" dirty="0"/>
                <a:t>, </a:t>
              </a:r>
              <a:r>
                <a:rPr lang="ja-JP" altLang="en-US" sz="1400"/>
                <a:t>皮膜｝</a:t>
              </a:r>
              <a:endParaRPr kumimoji="1" lang="ja-JP" altLang="en-US" sz="1400"/>
            </a:p>
          </p:txBody>
        </p:sp>
        <p:sp>
          <p:nvSpPr>
            <p:cNvPr id="77" name="テキスト ボックス 76">
              <a:extLst>
                <a:ext uri="{FF2B5EF4-FFF2-40B4-BE49-F238E27FC236}">
                  <a16:creationId xmlns:a16="http://schemas.microsoft.com/office/drawing/2014/main" id="{AFB7D045-30A2-0DFA-DA74-64B8B808B6B4}"/>
                </a:ext>
              </a:extLst>
            </p:cNvPr>
            <p:cNvSpPr txBox="1"/>
            <p:nvPr/>
          </p:nvSpPr>
          <p:spPr>
            <a:xfrm>
              <a:off x="1945121" y="5340099"/>
              <a:ext cx="543739" cy="307777"/>
            </a:xfrm>
            <a:prstGeom prst="rect">
              <a:avLst/>
            </a:prstGeom>
            <a:noFill/>
          </p:spPr>
          <p:txBody>
            <a:bodyPr wrap="none" rtlCol="0">
              <a:spAutoFit/>
            </a:bodyPr>
            <a:lstStyle/>
            <a:p>
              <a:r>
                <a:rPr lang="ja-JP" altLang="en-US" sz="1400"/>
                <a:t>出荷</a:t>
              </a:r>
              <a:endParaRPr lang="en-US" altLang="ja-JP" sz="1400" dirty="0"/>
            </a:p>
          </p:txBody>
        </p:sp>
        <p:cxnSp>
          <p:nvCxnSpPr>
            <p:cNvPr id="78" name="直線矢印コネクタ 77">
              <a:extLst>
                <a:ext uri="{FF2B5EF4-FFF2-40B4-BE49-F238E27FC236}">
                  <a16:creationId xmlns:a16="http://schemas.microsoft.com/office/drawing/2014/main" id="{786DA5A1-A043-D96A-8C4E-8A7951591354}"/>
                </a:ext>
              </a:extLst>
            </p:cNvPr>
            <p:cNvCxnSpPr/>
            <p:nvPr/>
          </p:nvCxnSpPr>
          <p:spPr>
            <a:xfrm>
              <a:off x="8286140" y="4788905"/>
              <a:ext cx="41910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79" name="テキスト ボックス 78">
              <a:extLst>
                <a:ext uri="{FF2B5EF4-FFF2-40B4-BE49-F238E27FC236}">
                  <a16:creationId xmlns:a16="http://schemas.microsoft.com/office/drawing/2014/main" id="{022DD386-DCF7-E5A8-1465-F3E423D11490}"/>
                </a:ext>
              </a:extLst>
            </p:cNvPr>
            <p:cNvSpPr txBox="1"/>
            <p:nvPr/>
          </p:nvSpPr>
          <p:spPr>
            <a:xfrm>
              <a:off x="8216902" y="4488138"/>
              <a:ext cx="543739" cy="307777"/>
            </a:xfrm>
            <a:prstGeom prst="rect">
              <a:avLst/>
            </a:prstGeom>
            <a:noFill/>
          </p:spPr>
          <p:txBody>
            <a:bodyPr wrap="none" rtlCol="0">
              <a:spAutoFit/>
            </a:bodyPr>
            <a:lstStyle/>
            <a:p>
              <a:r>
                <a:rPr kumimoji="1" lang="ja-JP" altLang="en-US" sz="1400"/>
                <a:t>成形</a:t>
              </a:r>
            </a:p>
          </p:txBody>
        </p:sp>
        <p:cxnSp>
          <p:nvCxnSpPr>
            <p:cNvPr id="80" name="曲線コネクタ 79">
              <a:extLst>
                <a:ext uri="{FF2B5EF4-FFF2-40B4-BE49-F238E27FC236}">
                  <a16:creationId xmlns:a16="http://schemas.microsoft.com/office/drawing/2014/main" id="{4D1D5D41-5140-F90D-3432-8983FA420CCE}"/>
                </a:ext>
              </a:extLst>
            </p:cNvPr>
            <p:cNvCxnSpPr>
              <a:cxnSpLocks/>
              <a:stCxn id="65" idx="3"/>
              <a:endCxn id="64" idx="5"/>
            </p:cNvCxnSpPr>
            <p:nvPr/>
          </p:nvCxnSpPr>
          <p:spPr>
            <a:xfrm rot="5400000">
              <a:off x="84820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cxnSp>
          <p:nvCxnSpPr>
            <p:cNvPr id="81" name="曲線コネクタ 80">
              <a:extLst>
                <a:ext uri="{FF2B5EF4-FFF2-40B4-BE49-F238E27FC236}">
                  <a16:creationId xmlns:a16="http://schemas.microsoft.com/office/drawing/2014/main" id="{B2E2F745-3859-BCCB-AC65-9DA34309C871}"/>
                </a:ext>
              </a:extLst>
            </p:cNvPr>
            <p:cNvCxnSpPr>
              <a:cxnSpLocks/>
              <a:stCxn id="64" idx="3"/>
              <a:endCxn id="63" idx="5"/>
            </p:cNvCxnSpPr>
            <p:nvPr/>
          </p:nvCxnSpPr>
          <p:spPr>
            <a:xfrm rot="5400000">
              <a:off x="7377144" y="4715132"/>
              <a:ext cx="12700" cy="619966"/>
            </a:xfrm>
            <a:prstGeom prst="curvedConnector3">
              <a:avLst>
                <a:gd name="adj1" fmla="val 259081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82" name="テキスト ボックス 81">
              <a:extLst>
                <a:ext uri="{FF2B5EF4-FFF2-40B4-BE49-F238E27FC236}">
                  <a16:creationId xmlns:a16="http://schemas.microsoft.com/office/drawing/2014/main" id="{E53178FA-5B5F-2DB6-BCA4-CFAE4BE7435C}"/>
                </a:ext>
              </a:extLst>
            </p:cNvPr>
            <p:cNvSpPr txBox="1"/>
            <p:nvPr/>
          </p:nvSpPr>
          <p:spPr>
            <a:xfrm>
              <a:off x="82165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83" name="テキスト ボックス 82">
              <a:extLst>
                <a:ext uri="{FF2B5EF4-FFF2-40B4-BE49-F238E27FC236}">
                  <a16:creationId xmlns:a16="http://schemas.microsoft.com/office/drawing/2014/main" id="{C4297E4A-D8F1-D6A3-C694-5895EBCB3C58}"/>
                </a:ext>
              </a:extLst>
            </p:cNvPr>
            <p:cNvSpPr txBox="1"/>
            <p:nvPr/>
          </p:nvSpPr>
          <p:spPr>
            <a:xfrm>
              <a:off x="7111624" y="5340099"/>
              <a:ext cx="543739" cy="307777"/>
            </a:xfrm>
            <a:prstGeom prst="rect">
              <a:avLst/>
            </a:prstGeom>
            <a:noFill/>
          </p:spPr>
          <p:txBody>
            <a:bodyPr wrap="none" rtlCol="0">
              <a:spAutoFit/>
            </a:bodyPr>
            <a:lstStyle/>
            <a:p>
              <a:pPr algn="ctr"/>
              <a:r>
                <a:rPr lang="ja-JP" altLang="en-US" sz="1400"/>
                <a:t>出荷</a:t>
              </a:r>
              <a:endParaRPr kumimoji="1" lang="ja-JP" altLang="en-US" sz="1400"/>
            </a:p>
          </p:txBody>
        </p:sp>
        <p:sp>
          <p:nvSpPr>
            <p:cNvPr id="84" name="円/楕円 83">
              <a:extLst>
                <a:ext uri="{FF2B5EF4-FFF2-40B4-BE49-F238E27FC236}">
                  <a16:creationId xmlns:a16="http://schemas.microsoft.com/office/drawing/2014/main" id="{F0E6A22D-970E-E65A-0248-1981AC686184}"/>
                </a:ext>
              </a:extLst>
            </p:cNvPr>
            <p:cNvSpPr/>
            <p:nvPr/>
          </p:nvSpPr>
          <p:spPr>
            <a:xfrm>
              <a:off x="3967202" y="5946618"/>
              <a:ext cx="214947" cy="214947"/>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5" name="テキスト ボックス 84">
              <a:extLst>
                <a:ext uri="{FF2B5EF4-FFF2-40B4-BE49-F238E27FC236}">
                  <a16:creationId xmlns:a16="http://schemas.microsoft.com/office/drawing/2014/main" id="{D307143B-F3E5-1916-E425-DCBAF4EB9208}"/>
                </a:ext>
              </a:extLst>
            </p:cNvPr>
            <p:cNvSpPr txBox="1"/>
            <p:nvPr/>
          </p:nvSpPr>
          <p:spPr>
            <a:xfrm>
              <a:off x="4100324" y="5935818"/>
              <a:ext cx="954107" cy="276999"/>
            </a:xfrm>
            <a:prstGeom prst="rect">
              <a:avLst/>
            </a:prstGeom>
            <a:noFill/>
          </p:spPr>
          <p:txBody>
            <a:bodyPr wrap="none" rtlCol="0">
              <a:spAutoFit/>
            </a:bodyPr>
            <a:lstStyle/>
            <a:p>
              <a:r>
                <a:rPr kumimoji="1" lang="ja-JP" altLang="en-US" sz="1200"/>
                <a:t>：初期状態</a:t>
              </a:r>
            </a:p>
          </p:txBody>
        </p:sp>
        <p:sp>
          <p:nvSpPr>
            <p:cNvPr id="86" name="円/楕円 85">
              <a:extLst>
                <a:ext uri="{FF2B5EF4-FFF2-40B4-BE49-F238E27FC236}">
                  <a16:creationId xmlns:a16="http://schemas.microsoft.com/office/drawing/2014/main" id="{A4DAB70D-1DB2-F506-658E-83401E6FDEA7}"/>
                </a:ext>
              </a:extLst>
            </p:cNvPr>
            <p:cNvSpPr/>
            <p:nvPr/>
          </p:nvSpPr>
          <p:spPr>
            <a:xfrm>
              <a:off x="5068084" y="5947406"/>
              <a:ext cx="214947" cy="214947"/>
            </a:xfrm>
            <a:prstGeom prst="ellipse">
              <a:avLst/>
            </a:prstGeom>
            <a:solidFill>
              <a:schemeClr val="accent1"/>
            </a:solidFill>
            <a:ln w="285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7" name="テキスト ボックス 86">
              <a:extLst>
                <a:ext uri="{FF2B5EF4-FFF2-40B4-BE49-F238E27FC236}">
                  <a16:creationId xmlns:a16="http://schemas.microsoft.com/office/drawing/2014/main" id="{7637C026-A933-3E15-DD2F-810DD0E8F5E7}"/>
                </a:ext>
              </a:extLst>
            </p:cNvPr>
            <p:cNvSpPr txBox="1"/>
            <p:nvPr/>
          </p:nvSpPr>
          <p:spPr>
            <a:xfrm>
              <a:off x="5433668" y="5935818"/>
              <a:ext cx="646331" cy="276999"/>
            </a:xfrm>
            <a:prstGeom prst="rect">
              <a:avLst/>
            </a:prstGeom>
            <a:noFill/>
          </p:spPr>
          <p:txBody>
            <a:bodyPr wrap="none" rtlCol="0">
              <a:spAutoFit/>
            </a:bodyPr>
            <a:lstStyle/>
            <a:p>
              <a:r>
                <a:rPr kumimoji="1" lang="ja-JP" altLang="en-US" sz="1200"/>
                <a:t>：状態</a:t>
              </a:r>
            </a:p>
          </p:txBody>
        </p:sp>
        <p:sp>
          <p:nvSpPr>
            <p:cNvPr id="88" name="円/楕円 87">
              <a:extLst>
                <a:ext uri="{FF2B5EF4-FFF2-40B4-BE49-F238E27FC236}">
                  <a16:creationId xmlns:a16="http://schemas.microsoft.com/office/drawing/2014/main" id="{B8A98AB7-E3B0-A65A-A87C-3E41F9C83C6C}"/>
                </a:ext>
              </a:extLst>
            </p:cNvPr>
            <p:cNvSpPr/>
            <p:nvPr/>
          </p:nvSpPr>
          <p:spPr>
            <a:xfrm>
              <a:off x="6081802" y="5946618"/>
              <a:ext cx="214947" cy="214947"/>
            </a:xfrm>
            <a:prstGeom prst="ellipse">
              <a:avLst/>
            </a:prstGeom>
            <a:solidFill>
              <a:schemeClr val="tx1"/>
            </a:solidFill>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sp>
          <p:nvSpPr>
            <p:cNvPr id="89" name="テキスト ボックス 88">
              <a:extLst>
                <a:ext uri="{FF2B5EF4-FFF2-40B4-BE49-F238E27FC236}">
                  <a16:creationId xmlns:a16="http://schemas.microsoft.com/office/drawing/2014/main" id="{290F210E-B52A-BD74-236F-58DF5E248C60}"/>
                </a:ext>
              </a:extLst>
            </p:cNvPr>
            <p:cNvSpPr txBox="1"/>
            <p:nvPr/>
          </p:nvSpPr>
          <p:spPr>
            <a:xfrm>
              <a:off x="6211454" y="5935818"/>
              <a:ext cx="954107" cy="276999"/>
            </a:xfrm>
            <a:prstGeom prst="rect">
              <a:avLst/>
            </a:prstGeom>
            <a:noFill/>
          </p:spPr>
          <p:txBody>
            <a:bodyPr wrap="none" rtlCol="0">
              <a:spAutoFit/>
            </a:bodyPr>
            <a:lstStyle/>
            <a:p>
              <a:r>
                <a:rPr kumimoji="1" lang="ja-JP" altLang="en-US" sz="1200"/>
                <a:t>：違反状態</a:t>
              </a:r>
            </a:p>
          </p:txBody>
        </p:sp>
        <p:cxnSp>
          <p:nvCxnSpPr>
            <p:cNvPr id="90" name="直線矢印コネクタ 89">
              <a:extLst>
                <a:ext uri="{FF2B5EF4-FFF2-40B4-BE49-F238E27FC236}">
                  <a16:creationId xmlns:a16="http://schemas.microsoft.com/office/drawing/2014/main" id="{0E1B197A-2DFF-AC00-121C-B422F63511F7}"/>
                </a:ext>
              </a:extLst>
            </p:cNvPr>
            <p:cNvCxnSpPr>
              <a:cxnSpLocks/>
            </p:cNvCxnSpPr>
            <p:nvPr/>
          </p:nvCxnSpPr>
          <p:spPr>
            <a:xfrm>
              <a:off x="7147253" y="6074609"/>
              <a:ext cx="209550" cy="0"/>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91" name="テキスト ボックス 90">
              <a:extLst>
                <a:ext uri="{FF2B5EF4-FFF2-40B4-BE49-F238E27FC236}">
                  <a16:creationId xmlns:a16="http://schemas.microsoft.com/office/drawing/2014/main" id="{85B8335F-D8F3-B6BC-57D7-DFA1B49F1255}"/>
                </a:ext>
              </a:extLst>
            </p:cNvPr>
            <p:cNvSpPr txBox="1"/>
            <p:nvPr/>
          </p:nvSpPr>
          <p:spPr>
            <a:xfrm>
              <a:off x="7252028" y="5936109"/>
              <a:ext cx="1107996" cy="276999"/>
            </a:xfrm>
            <a:prstGeom prst="rect">
              <a:avLst/>
            </a:prstGeom>
            <a:noFill/>
          </p:spPr>
          <p:txBody>
            <a:bodyPr wrap="none" rtlCol="0">
              <a:spAutoFit/>
            </a:bodyPr>
            <a:lstStyle/>
            <a:p>
              <a:r>
                <a:rPr kumimoji="1" lang="ja-JP" altLang="en-US" sz="1200"/>
                <a:t>：アクション</a:t>
              </a:r>
            </a:p>
          </p:txBody>
        </p:sp>
        <p:sp>
          <p:nvSpPr>
            <p:cNvPr id="92" name="テキスト ボックス 91">
              <a:extLst>
                <a:ext uri="{FF2B5EF4-FFF2-40B4-BE49-F238E27FC236}">
                  <a16:creationId xmlns:a16="http://schemas.microsoft.com/office/drawing/2014/main" id="{7AB0B0B1-29F0-E78F-59F7-EB7E20FBB1F7}"/>
                </a:ext>
              </a:extLst>
            </p:cNvPr>
            <p:cNvSpPr txBox="1"/>
            <p:nvPr/>
          </p:nvSpPr>
          <p:spPr>
            <a:xfrm>
              <a:off x="1071355" y="4142142"/>
              <a:ext cx="646331" cy="369332"/>
            </a:xfrm>
            <a:prstGeom prst="rect">
              <a:avLst/>
            </a:prstGeom>
            <a:noFill/>
          </p:spPr>
          <p:txBody>
            <a:bodyPr wrap="none" rtlCol="0">
              <a:spAutoFit/>
            </a:bodyPr>
            <a:lstStyle/>
            <a:p>
              <a:r>
                <a:rPr lang="ja-JP" altLang="en-US" u="sng"/>
                <a:t>環境</a:t>
              </a:r>
              <a:endParaRPr lang="en-US" altLang="ja-JP" u="sng" dirty="0"/>
            </a:p>
          </p:txBody>
        </p:sp>
        <p:sp>
          <p:nvSpPr>
            <p:cNvPr id="93" name="テキスト ボックス 92">
              <a:extLst>
                <a:ext uri="{FF2B5EF4-FFF2-40B4-BE49-F238E27FC236}">
                  <a16:creationId xmlns:a16="http://schemas.microsoft.com/office/drawing/2014/main" id="{3D73E2DD-3CBF-DB47-8010-1AA9C477E0E6}"/>
                </a:ext>
              </a:extLst>
            </p:cNvPr>
            <p:cNvSpPr txBox="1"/>
            <p:nvPr/>
          </p:nvSpPr>
          <p:spPr>
            <a:xfrm>
              <a:off x="6066980" y="4142142"/>
              <a:ext cx="646331" cy="369332"/>
            </a:xfrm>
            <a:prstGeom prst="rect">
              <a:avLst/>
            </a:prstGeom>
            <a:noFill/>
          </p:spPr>
          <p:txBody>
            <a:bodyPr wrap="none" rtlCol="0">
              <a:spAutoFit/>
            </a:bodyPr>
            <a:lstStyle/>
            <a:p>
              <a:r>
                <a:rPr lang="ja-JP" altLang="en-US" u="sng"/>
                <a:t>要求</a:t>
              </a:r>
              <a:endParaRPr lang="en-US" altLang="ja-JP" u="sng" dirty="0"/>
            </a:p>
          </p:txBody>
        </p:sp>
        <p:cxnSp>
          <p:nvCxnSpPr>
            <p:cNvPr id="94" name="直線矢印コネクタ 93">
              <a:extLst>
                <a:ext uri="{FF2B5EF4-FFF2-40B4-BE49-F238E27FC236}">
                  <a16:creationId xmlns:a16="http://schemas.microsoft.com/office/drawing/2014/main" id="{094695E8-C667-28EE-721A-A5C685D4C113}"/>
                </a:ext>
              </a:extLst>
            </p:cNvPr>
            <p:cNvCxnSpPr>
              <a:cxnSpLocks/>
            </p:cNvCxnSpPr>
            <p:nvPr/>
          </p:nvCxnSpPr>
          <p:spPr>
            <a:xfrm>
              <a:off x="8341716" y="6077422"/>
              <a:ext cx="209550" cy="0"/>
            </a:xfrm>
            <a:prstGeom prst="straightConnector1">
              <a:avLst/>
            </a:prstGeom>
            <a:ln w="28575">
              <a:solidFill>
                <a:schemeClr val="accent3"/>
              </a:solidFill>
              <a:tailEnd type="triangle"/>
            </a:ln>
          </p:spPr>
          <p:style>
            <a:lnRef idx="3">
              <a:schemeClr val="dk1"/>
            </a:lnRef>
            <a:fillRef idx="0">
              <a:schemeClr val="dk1"/>
            </a:fillRef>
            <a:effectRef idx="2">
              <a:schemeClr val="dk1"/>
            </a:effectRef>
            <a:fontRef idx="minor">
              <a:schemeClr val="tx1"/>
            </a:fontRef>
          </p:style>
        </p:cxnSp>
        <p:sp>
          <p:nvSpPr>
            <p:cNvPr id="95" name="テキスト ボックス 94">
              <a:extLst>
                <a:ext uri="{FF2B5EF4-FFF2-40B4-BE49-F238E27FC236}">
                  <a16:creationId xmlns:a16="http://schemas.microsoft.com/office/drawing/2014/main" id="{6E3569F6-8537-32F5-6BF6-2D520E31C70C}"/>
                </a:ext>
              </a:extLst>
            </p:cNvPr>
            <p:cNvSpPr txBox="1"/>
            <p:nvPr/>
          </p:nvSpPr>
          <p:spPr>
            <a:xfrm>
              <a:off x="8446491" y="5938922"/>
              <a:ext cx="1710725" cy="276999"/>
            </a:xfrm>
            <a:prstGeom prst="rect">
              <a:avLst/>
            </a:prstGeom>
            <a:noFill/>
          </p:spPr>
          <p:txBody>
            <a:bodyPr wrap="none" rtlCol="0">
              <a:spAutoFit/>
            </a:bodyPr>
            <a:lstStyle/>
            <a:p>
              <a:r>
                <a:rPr kumimoji="1" lang="ja-JP" altLang="en-US" sz="1200"/>
                <a:t>：</a:t>
              </a:r>
              <a:r>
                <a:rPr lang="en-US" altLang="ja-JP" sz="1200" dirty="0"/>
                <a:t>Marking</a:t>
              </a:r>
              <a:r>
                <a:rPr kumimoji="1" lang="ja-JP" altLang="en-US" sz="1200"/>
                <a:t>アクション</a:t>
              </a:r>
            </a:p>
          </p:txBody>
        </p:sp>
        <p:sp>
          <p:nvSpPr>
            <p:cNvPr id="96" name="円/楕円 95">
              <a:extLst>
                <a:ext uri="{FF2B5EF4-FFF2-40B4-BE49-F238E27FC236}">
                  <a16:creationId xmlns:a16="http://schemas.microsoft.com/office/drawing/2014/main" id="{86EF7FDC-EC07-3C3B-4205-9CEA7DD25A44}"/>
                </a:ext>
              </a:extLst>
            </p:cNvPr>
            <p:cNvSpPr/>
            <p:nvPr/>
          </p:nvSpPr>
          <p:spPr>
            <a:xfrm>
              <a:off x="5330260" y="5946618"/>
              <a:ext cx="214947" cy="214947"/>
            </a:xfrm>
            <a:prstGeom prst="ellipse">
              <a:avLst/>
            </a:prstGeom>
            <a:solidFill>
              <a:schemeClr val="accent4"/>
            </a:solidFill>
            <a:ln w="28575">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solidFill>
                  <a:schemeClr val="bg1"/>
                </a:solidFill>
              </a:endParaRPr>
            </a:p>
          </p:txBody>
        </p:sp>
        <p:cxnSp>
          <p:nvCxnSpPr>
            <p:cNvPr id="97" name="曲線コネクタ 96">
              <a:extLst>
                <a:ext uri="{FF2B5EF4-FFF2-40B4-BE49-F238E27FC236}">
                  <a16:creationId xmlns:a16="http://schemas.microsoft.com/office/drawing/2014/main" id="{77807999-1AAF-90BB-B67C-68BF861FF8AA}"/>
                </a:ext>
              </a:extLst>
            </p:cNvPr>
            <p:cNvCxnSpPr>
              <a:cxnSpLocks/>
            </p:cNvCxnSpPr>
            <p:nvPr/>
          </p:nvCxnSpPr>
          <p:spPr>
            <a:xfrm rot="16200000" flipH="1">
              <a:off x="9269927" y="4785056"/>
              <a:ext cx="205659" cy="7885"/>
            </a:xfrm>
            <a:prstGeom prst="curvedConnector5">
              <a:avLst>
                <a:gd name="adj1" fmla="val -47140"/>
                <a:gd name="adj2" fmla="val 6409189"/>
                <a:gd name="adj3" fmla="val 147140"/>
              </a:avLst>
            </a:prstGeom>
            <a:ln w="28575">
              <a:tailEnd type="triangle"/>
            </a:ln>
          </p:spPr>
          <p:style>
            <a:lnRef idx="1">
              <a:schemeClr val="dk1"/>
            </a:lnRef>
            <a:fillRef idx="0">
              <a:schemeClr val="dk1"/>
            </a:fillRef>
            <a:effectRef idx="0">
              <a:schemeClr val="dk1"/>
            </a:effectRef>
            <a:fontRef idx="minor">
              <a:schemeClr val="tx1"/>
            </a:fontRef>
          </p:style>
        </p:cxnSp>
        <p:sp>
          <p:nvSpPr>
            <p:cNvPr id="98" name="テキスト ボックス 97">
              <a:extLst>
                <a:ext uri="{FF2B5EF4-FFF2-40B4-BE49-F238E27FC236}">
                  <a16:creationId xmlns:a16="http://schemas.microsoft.com/office/drawing/2014/main" id="{5F288092-AA19-A171-C003-B8BFA7C687BD}"/>
                </a:ext>
              </a:extLst>
            </p:cNvPr>
            <p:cNvSpPr txBox="1"/>
            <p:nvPr/>
          </p:nvSpPr>
          <p:spPr>
            <a:xfrm>
              <a:off x="9347991" y="4326808"/>
              <a:ext cx="543739" cy="307777"/>
            </a:xfrm>
            <a:prstGeom prst="rect">
              <a:avLst/>
            </a:prstGeom>
            <a:noFill/>
          </p:spPr>
          <p:txBody>
            <a:bodyPr wrap="none" rtlCol="0">
              <a:spAutoFit/>
            </a:bodyPr>
            <a:lstStyle/>
            <a:p>
              <a:r>
                <a:rPr kumimoji="1" lang="ja-JP" altLang="en-US" sz="1400"/>
                <a:t>成形</a:t>
              </a:r>
            </a:p>
          </p:txBody>
        </p:sp>
      </p:grpSp>
      <p:sp>
        <p:nvSpPr>
          <p:cNvPr id="2" name="タイトル 1">
            <a:extLst>
              <a:ext uri="{FF2B5EF4-FFF2-40B4-BE49-F238E27FC236}">
                <a16:creationId xmlns:a16="http://schemas.microsoft.com/office/drawing/2014/main" id="{B365E982-4A62-62AD-BB01-63B0EA36572A}"/>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a:t>
            </a:r>
            <a:r>
              <a:rPr kumimoji="1" lang="en-US" altLang="ja-JP" b="0" baseline="30000" dirty="0"/>
              <a:t>1</a:t>
            </a:r>
            <a:endParaRPr kumimoji="1" lang="ja-JP" altLang="en-US"/>
          </a:p>
        </p:txBody>
      </p:sp>
      <p:sp>
        <p:nvSpPr>
          <p:cNvPr id="3" name="コンテンツ プレースホルダー 2">
            <a:extLst>
              <a:ext uri="{FF2B5EF4-FFF2-40B4-BE49-F238E27FC236}">
                <a16:creationId xmlns:a16="http://schemas.microsoft.com/office/drawing/2014/main" id="{0CC17A51-F8E4-B9FA-0889-C8AE50032772}"/>
              </a:ext>
            </a:extLst>
          </p:cNvPr>
          <p:cNvSpPr>
            <a:spLocks noGrp="1"/>
          </p:cNvSpPr>
          <p:nvPr>
            <p:ph idx="1"/>
          </p:nvPr>
        </p:nvSpPr>
        <p:spPr/>
        <p:txBody>
          <a:bodyPr/>
          <a:lstStyle/>
          <a:p>
            <a:pPr marL="0" indent="0">
              <a:buNone/>
            </a:pPr>
            <a:r>
              <a:rPr kumimoji="1" lang="en-US" altLang="ja-JP" dirty="0"/>
              <a:t>Directed Controller Synthesis</a:t>
            </a:r>
            <a:r>
              <a:rPr kumimoji="1" lang="ja-JP" altLang="en-US"/>
              <a:t>の探索ヒューリスティック</a:t>
            </a:r>
            <a:endParaRPr kumimoji="1" lang="en-US" altLang="ja-JP" dirty="0"/>
          </a:p>
          <a:p>
            <a:pPr marL="857250" lvl="1" indent="-514350">
              <a:buClr>
                <a:schemeClr val="accent1"/>
              </a:buClr>
              <a:buFont typeface="+mj-lt"/>
              <a:buAutoNum type="arabicPeriod"/>
            </a:pPr>
            <a:r>
              <a:rPr kumimoji="1" lang="ja-JP" altLang="en-US">
                <a:solidFill>
                  <a:schemeClr val="tx1"/>
                </a:solidFill>
              </a:rPr>
              <a:t>入力モデルのすべての状態について、</a:t>
            </a:r>
            <a:r>
              <a:rPr kumimoji="1" lang="en-US" altLang="ja-JP" dirty="0">
                <a:solidFill>
                  <a:schemeClr val="tx1"/>
                </a:solidFill>
              </a:rPr>
              <a:t>Marking</a:t>
            </a:r>
            <a:r>
              <a:rPr kumimoji="1" lang="ja-JP" altLang="en-US">
                <a:solidFill>
                  <a:schemeClr val="tx1"/>
                </a:solidFill>
              </a:rPr>
              <a:t>アクションを</a:t>
            </a:r>
            <a:br>
              <a:rPr kumimoji="1" lang="en-US" altLang="ja-JP" dirty="0">
                <a:solidFill>
                  <a:schemeClr val="tx1"/>
                </a:solidFill>
              </a:rPr>
            </a:br>
            <a:r>
              <a:rPr kumimoji="1" lang="ja-JP" altLang="en-US">
                <a:solidFill>
                  <a:schemeClr val="tx1"/>
                </a:solidFill>
              </a:rPr>
              <a:t>発火するのに必要な遷移数を計算</a:t>
            </a:r>
            <a:endParaRPr kumimoji="1" lang="en-US" altLang="ja-JP" dirty="0">
              <a:solidFill>
                <a:schemeClr val="tx1"/>
              </a:solidFill>
            </a:endParaRPr>
          </a:p>
          <a:p>
            <a:pPr marL="857250" lvl="1" indent="-514350">
              <a:buClr>
                <a:schemeClr val="accent1"/>
              </a:buClr>
              <a:buFont typeface="+mj-lt"/>
              <a:buAutoNum type="arabicPeriod"/>
            </a:pPr>
            <a:r>
              <a:rPr lang="ja-JP" altLang="en-US">
                <a:solidFill>
                  <a:schemeClr val="tx1"/>
                </a:solidFill>
              </a:rPr>
              <a:t>複数のモデルを比較し、最も</a:t>
            </a:r>
            <a:r>
              <a:rPr lang="en-US" altLang="ja-JP" dirty="0">
                <a:solidFill>
                  <a:schemeClr val="tx1"/>
                </a:solidFill>
              </a:rPr>
              <a:t>Marking</a:t>
            </a:r>
            <a:r>
              <a:rPr lang="ja-JP" altLang="en-US">
                <a:solidFill>
                  <a:schemeClr val="tx1"/>
                </a:solidFill>
              </a:rPr>
              <a:t>アクションに近づける</a:t>
            </a:r>
            <a:br>
              <a:rPr lang="en-US" altLang="ja-JP" dirty="0">
                <a:solidFill>
                  <a:schemeClr val="tx1"/>
                </a:solidFill>
              </a:rPr>
            </a:br>
            <a:r>
              <a:rPr lang="ja-JP" altLang="en-US">
                <a:solidFill>
                  <a:schemeClr val="tx1"/>
                </a:solidFill>
              </a:rPr>
              <a:t>アクションを優先して探索</a:t>
            </a:r>
            <a:endParaRPr kumimoji="1" lang="ja-JP" altLang="en-US">
              <a:solidFill>
                <a:schemeClr val="tx1"/>
              </a:solidFill>
            </a:endParaRPr>
          </a:p>
        </p:txBody>
      </p:sp>
      <p:sp>
        <p:nvSpPr>
          <p:cNvPr id="4" name="テキスト プレースホルダー 3">
            <a:extLst>
              <a:ext uri="{FF2B5EF4-FFF2-40B4-BE49-F238E27FC236}">
                <a16:creationId xmlns:a16="http://schemas.microsoft.com/office/drawing/2014/main" id="{4F03FCC6-A4E7-A161-25EF-C18186A25A16}"/>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a:t>Ready Abstraction</a:t>
            </a:r>
          </a:p>
        </p:txBody>
      </p:sp>
      <p:sp>
        <p:nvSpPr>
          <p:cNvPr id="5" name="テキスト ボックス 4">
            <a:extLst>
              <a:ext uri="{FF2B5EF4-FFF2-40B4-BE49-F238E27FC236}">
                <a16:creationId xmlns:a16="http://schemas.microsoft.com/office/drawing/2014/main" id="{7B28052F-08FA-8643-86BB-66C38386B671}"/>
              </a:ext>
            </a:extLst>
          </p:cNvPr>
          <p:cNvSpPr txBox="1"/>
          <p:nvPr/>
        </p:nvSpPr>
        <p:spPr>
          <a:xfrm>
            <a:off x="558800" y="6323545"/>
            <a:ext cx="11099800" cy="430887"/>
          </a:xfrm>
          <a:prstGeom prst="rect">
            <a:avLst/>
          </a:prstGeom>
          <a:noFill/>
        </p:spPr>
        <p:txBody>
          <a:bodyPr wrap="square" rtlCol="0">
            <a:spAutoFit/>
          </a:bodyPr>
          <a:lstStyle/>
          <a:p>
            <a:pPr marL="228600" indent="-228600">
              <a:buFont typeface="+mj-lt"/>
              <a:buAutoNum type="arabicPeriod"/>
            </a:pPr>
            <a:r>
              <a:rPr kumimoji="1" lang="en-US" altLang="ja-JP" sz="1100" dirty="0">
                <a:solidFill>
                  <a:schemeClr val="tx2"/>
                </a:solidFill>
              </a:rPr>
              <a:t>Daniel Ciolek, Matias Duran, Florencia Zanollo, Nicolas Pazos, Juli</a:t>
            </a:r>
            <a:r>
              <a:rPr lang="en-US" altLang="ja-JP" sz="1100" dirty="0">
                <a:solidFill>
                  <a:schemeClr val="tx2"/>
                </a:solidFill>
              </a:rPr>
              <a:t>á</a:t>
            </a:r>
            <a:r>
              <a:rPr kumimoji="1" lang="en-US" altLang="ja-JP" sz="1100" dirty="0">
                <a:solidFill>
                  <a:schemeClr val="tx2"/>
                </a:solidFill>
              </a:rPr>
              <a:t>n Braier, Víctor Braberman, Nicol</a:t>
            </a:r>
            <a:r>
              <a:rPr lang="en-US" altLang="ja-JP" sz="1100" dirty="0">
                <a:solidFill>
                  <a:schemeClr val="tx2"/>
                </a:solidFill>
              </a:rPr>
              <a:t>á</a:t>
            </a:r>
            <a:r>
              <a:rPr kumimoji="1" lang="en-US" altLang="ja-JP" sz="1100" dirty="0">
                <a:solidFill>
                  <a:schemeClr val="tx2"/>
                </a:solidFill>
              </a:rPr>
              <a:t>s D’Ippolito, and Sebasti</a:t>
            </a:r>
            <a:r>
              <a:rPr lang="en-US" altLang="ja-JP" sz="1100" dirty="0">
                <a:solidFill>
                  <a:schemeClr val="tx2"/>
                </a:solidFill>
              </a:rPr>
              <a:t>á</a:t>
            </a:r>
            <a:r>
              <a:rPr kumimoji="1" lang="en-US" altLang="ja-JP" sz="1100" dirty="0">
                <a:solidFill>
                  <a:schemeClr val="tx2"/>
                </a:solidFill>
              </a:rPr>
              <a:t>n Uchitel. On-the-fly informed search of non-blocking directed controllers. </a:t>
            </a:r>
            <a:r>
              <a:rPr kumimoji="1" lang="en-US" altLang="ja-JP" sz="1100" i="1" dirty="0">
                <a:solidFill>
                  <a:schemeClr val="tx2"/>
                </a:solidFill>
              </a:rPr>
              <a:t>Automatica</a:t>
            </a:r>
            <a:r>
              <a:rPr kumimoji="1" lang="en-US" altLang="ja-JP" sz="1100" dirty="0">
                <a:solidFill>
                  <a:schemeClr val="tx2"/>
                </a:solidFill>
              </a:rPr>
              <a:t>, Vol. 147, No. C, January 2023.</a:t>
            </a:r>
          </a:p>
        </p:txBody>
      </p:sp>
      <p:sp>
        <p:nvSpPr>
          <p:cNvPr id="15" name="角丸四角形 14">
            <a:extLst>
              <a:ext uri="{FF2B5EF4-FFF2-40B4-BE49-F238E27FC236}">
                <a16:creationId xmlns:a16="http://schemas.microsoft.com/office/drawing/2014/main" id="{14D858E7-447C-CD02-6CE4-EB1C86E2A4C6}"/>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a:p>
        </p:txBody>
      </p:sp>
      <p:sp>
        <p:nvSpPr>
          <p:cNvPr id="16" name="角丸四角形 15">
            <a:extLst>
              <a:ext uri="{FF2B5EF4-FFF2-40B4-BE49-F238E27FC236}">
                <a16:creationId xmlns:a16="http://schemas.microsoft.com/office/drawing/2014/main" id="{54E8CD94-DE46-4D17-BC04-267AF37AFE30}"/>
              </a:ext>
            </a:extLst>
          </p:cNvPr>
          <p:cNvSpPr/>
          <p:nvPr/>
        </p:nvSpPr>
        <p:spPr>
          <a:xfrm>
            <a:off x="3312195" y="424038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
        <p:nvSpPr>
          <p:cNvPr id="17" name="角丸四角形 16">
            <a:extLst>
              <a:ext uri="{FF2B5EF4-FFF2-40B4-BE49-F238E27FC236}">
                <a16:creationId xmlns:a16="http://schemas.microsoft.com/office/drawing/2014/main" id="{DAAD44ED-B066-64A7-78A1-549D43F2C480}"/>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a:t>4</a:t>
            </a:r>
            <a:endParaRPr kumimoji="1" lang="ja-JP" altLang="en-US"/>
          </a:p>
        </p:txBody>
      </p:sp>
      <p:sp>
        <p:nvSpPr>
          <p:cNvPr id="18" name="角丸四角形 17">
            <a:extLst>
              <a:ext uri="{FF2B5EF4-FFF2-40B4-BE49-F238E27FC236}">
                <a16:creationId xmlns:a16="http://schemas.microsoft.com/office/drawing/2014/main" id="{0BC58D39-7870-FBDC-A457-5AC26BC97ECB}"/>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t>3</a:t>
            </a:r>
            <a:endParaRPr kumimoji="1" lang="ja-JP" altLang="en-US"/>
          </a:p>
        </p:txBody>
      </p:sp>
      <p:sp>
        <p:nvSpPr>
          <p:cNvPr id="19" name="角丸四角形 18">
            <a:extLst>
              <a:ext uri="{FF2B5EF4-FFF2-40B4-BE49-F238E27FC236}">
                <a16:creationId xmlns:a16="http://schemas.microsoft.com/office/drawing/2014/main" id="{513372BD-004D-5E4D-5D68-EA5C2CA4E366}"/>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
        <p:nvSpPr>
          <p:cNvPr id="20" name="角丸四角形 19">
            <a:extLst>
              <a:ext uri="{FF2B5EF4-FFF2-40B4-BE49-F238E27FC236}">
                <a16:creationId xmlns:a16="http://schemas.microsoft.com/office/drawing/2014/main" id="{A3660CD7-8928-3B5A-8F9E-B847EB848FB4}"/>
              </a:ext>
            </a:extLst>
          </p:cNvPr>
          <p:cNvSpPr/>
          <p:nvPr/>
        </p:nvSpPr>
        <p:spPr>
          <a:xfrm>
            <a:off x="8334296" y="423834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a:t>
            </a:r>
            <a:endParaRPr kumimoji="1" lang="ja-JP" altLang="en-US"/>
          </a:p>
        </p:txBody>
      </p:sp>
      <p:sp>
        <p:nvSpPr>
          <p:cNvPr id="21" name="角丸四角形 20">
            <a:extLst>
              <a:ext uri="{FF2B5EF4-FFF2-40B4-BE49-F238E27FC236}">
                <a16:creationId xmlns:a16="http://schemas.microsoft.com/office/drawing/2014/main" id="{E701EDFE-6494-FD3D-11AF-247B4EBAB593}"/>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a:p>
        </p:txBody>
      </p:sp>
    </p:spTree>
    <p:extLst>
      <p:ext uri="{BB962C8B-B14F-4D97-AF65-F5344CB8AC3E}">
        <p14:creationId xmlns:p14="http://schemas.microsoft.com/office/powerpoint/2010/main" val="450796927"/>
      </p:ext>
    </p:extLst>
  </p:cSld>
  <p:clrMapOvr>
    <a:masterClrMapping/>
  </p:clrMapOvr>
  <mc:AlternateContent xmlns:mc="http://schemas.openxmlformats.org/markup-compatibility/2006" xmlns:p14="http://schemas.microsoft.com/office/powerpoint/2010/main">
    <mc:Choice Requires="p14">
      <p:transition spd="slow" p14:dur="2000" advTm="53623"/>
    </mc:Choice>
    <mc:Fallback xmlns="">
      <p:transition spd="slow" advTm="5362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9FDE7-AD22-3C69-BF0E-909E17F24CB6}"/>
              </a:ext>
            </a:extLst>
          </p:cNvPr>
          <p:cNvSpPr>
            <a:spLocks noGrp="1"/>
          </p:cNvSpPr>
          <p:nvPr>
            <p:ph type="title"/>
          </p:nvPr>
        </p:nvSpPr>
        <p:spPr/>
        <p:txBody>
          <a:bodyPr/>
          <a:lstStyle/>
          <a:p>
            <a:r>
              <a:rPr kumimoji="1" lang="en-US" altLang="ja-JP" dirty="0"/>
              <a:t>Ready Abstraction</a:t>
            </a:r>
            <a:r>
              <a:rPr lang="en-US" altLang="ja-JP" dirty="0"/>
              <a:t> (</a:t>
            </a:r>
            <a:r>
              <a:rPr kumimoji="1" lang="en-US" altLang="ja-JP" dirty="0"/>
              <a:t>RA</a:t>
            </a:r>
            <a:r>
              <a:rPr lang="en-US" altLang="ja-JP" dirty="0"/>
              <a:t>) </a:t>
            </a:r>
            <a:r>
              <a:rPr kumimoji="1" lang="ja-JP" altLang="en-US"/>
              <a:t>による探索</a:t>
            </a:r>
          </a:p>
        </p:txBody>
      </p:sp>
      <p:sp>
        <p:nvSpPr>
          <p:cNvPr id="4" name="テキスト プレースホルダー 3">
            <a:extLst>
              <a:ext uri="{FF2B5EF4-FFF2-40B4-BE49-F238E27FC236}">
                <a16:creationId xmlns:a16="http://schemas.microsoft.com/office/drawing/2014/main" id="{58106D73-36B8-E83B-17FC-4BD0DA006CEA}"/>
              </a:ext>
            </a:extLst>
          </p:cNvPr>
          <p:cNvSpPr>
            <a:spLocks noGrp="1"/>
          </p:cNvSpPr>
          <p:nvPr>
            <p:ph type="body" sz="quarter" idx="11"/>
          </p:nvPr>
        </p:nvSpPr>
        <p:spPr/>
        <p:txBody>
          <a:bodyPr>
            <a:normAutofit fontScale="92500" lnSpcReduction="20000"/>
          </a:bodyPr>
          <a:lstStyle/>
          <a:p>
            <a:r>
              <a:rPr kumimoji="1" lang="ja-JP" altLang="en-US"/>
              <a:t>従来手法：</a:t>
            </a:r>
            <a:r>
              <a:rPr kumimoji="1" lang="en-US" altLang="ja-JP" dirty="0"/>
              <a:t>Ready Abstraction</a:t>
            </a:r>
            <a:endParaRPr kumimoji="1" lang="ja-JP" altLang="en-US"/>
          </a:p>
        </p:txBody>
      </p:sp>
      <p:grpSp>
        <p:nvGrpSpPr>
          <p:cNvPr id="5" name="グループ化 4">
            <a:extLst>
              <a:ext uri="{FF2B5EF4-FFF2-40B4-BE49-F238E27FC236}">
                <a16:creationId xmlns:a16="http://schemas.microsoft.com/office/drawing/2014/main" id="{C7744872-37C4-737F-6B11-1212EDD4191F}"/>
              </a:ext>
            </a:extLst>
          </p:cNvPr>
          <p:cNvGrpSpPr/>
          <p:nvPr/>
        </p:nvGrpSpPr>
        <p:grpSpPr>
          <a:xfrm>
            <a:off x="558800" y="1954156"/>
            <a:ext cx="5308524" cy="1238656"/>
            <a:chOff x="1348449" y="4125760"/>
            <a:chExt cx="9144000" cy="2133600"/>
          </a:xfrm>
        </p:grpSpPr>
        <p:pic>
          <p:nvPicPr>
            <p:cNvPr id="6" name="図 5">
              <a:extLst>
                <a:ext uri="{FF2B5EF4-FFF2-40B4-BE49-F238E27FC236}">
                  <a16:creationId xmlns:a16="http://schemas.microsoft.com/office/drawing/2014/main" id="{51D20AAC-85DC-A055-63C3-1054C0CAD22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tretch>
              <a:fillRect/>
            </a:stretch>
          </p:blipFill>
          <p:spPr>
            <a:xfrm>
              <a:off x="1348449" y="4125760"/>
              <a:ext cx="9144000" cy="2133600"/>
            </a:xfrm>
            <a:prstGeom prst="rect">
              <a:avLst/>
            </a:prstGeom>
          </p:spPr>
        </p:pic>
        <p:sp>
          <p:nvSpPr>
            <p:cNvPr id="7" name="角丸四角形 6">
              <a:extLst>
                <a:ext uri="{FF2B5EF4-FFF2-40B4-BE49-F238E27FC236}">
                  <a16:creationId xmlns:a16="http://schemas.microsoft.com/office/drawing/2014/main" id="{A7ADAD2F-C805-6B2C-71E3-69A2453A8202}"/>
                </a:ext>
              </a:extLst>
            </p:cNvPr>
            <p:cNvSpPr/>
            <p:nvPr/>
          </p:nvSpPr>
          <p:spPr>
            <a:xfrm>
              <a:off x="2204276" y="4240058"/>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3</a:t>
              </a:r>
              <a:endParaRPr kumimoji="1" lang="ja-JP" altLang="en-US" sz="1600"/>
            </a:p>
          </p:txBody>
        </p:sp>
        <p:sp>
          <p:nvSpPr>
            <p:cNvPr id="8" name="角丸四角形 7">
              <a:extLst>
                <a:ext uri="{FF2B5EF4-FFF2-40B4-BE49-F238E27FC236}">
                  <a16:creationId xmlns:a16="http://schemas.microsoft.com/office/drawing/2014/main" id="{2BB74194-E570-50B9-7E8E-27EE5E951BD9}"/>
                </a:ext>
              </a:extLst>
            </p:cNvPr>
            <p:cNvSpPr/>
            <p:nvPr/>
          </p:nvSpPr>
          <p:spPr>
            <a:xfrm>
              <a:off x="3312195" y="4240384"/>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9" name="角丸四角形 8">
              <a:extLst>
                <a:ext uri="{FF2B5EF4-FFF2-40B4-BE49-F238E27FC236}">
                  <a16:creationId xmlns:a16="http://schemas.microsoft.com/office/drawing/2014/main" id="{53A7FE52-0641-F2D8-5364-B194B326D846}"/>
                </a:ext>
              </a:extLst>
            </p:cNvPr>
            <p:cNvSpPr/>
            <p:nvPr/>
          </p:nvSpPr>
          <p:spPr>
            <a:xfrm>
              <a:off x="4426018" y="4240057"/>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a:t>4</a:t>
              </a:r>
              <a:endParaRPr kumimoji="1" lang="ja-JP" altLang="en-US" sz="1600"/>
            </a:p>
          </p:txBody>
        </p:sp>
        <p:sp>
          <p:nvSpPr>
            <p:cNvPr id="10" name="角丸四角形 9">
              <a:extLst>
                <a:ext uri="{FF2B5EF4-FFF2-40B4-BE49-F238E27FC236}">
                  <a16:creationId xmlns:a16="http://schemas.microsoft.com/office/drawing/2014/main" id="{784542D5-9059-EF38-F113-047E89B037DF}"/>
                </a:ext>
              </a:extLst>
            </p:cNvPr>
            <p:cNvSpPr/>
            <p:nvPr/>
          </p:nvSpPr>
          <p:spPr>
            <a:xfrm>
              <a:off x="5524120" y="4240056"/>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t>3</a:t>
              </a:r>
              <a:endParaRPr kumimoji="1" lang="ja-JP" altLang="en-US" sz="1600"/>
            </a:p>
          </p:txBody>
        </p:sp>
        <p:sp>
          <p:nvSpPr>
            <p:cNvPr id="11" name="角丸四角形 10">
              <a:extLst>
                <a:ext uri="{FF2B5EF4-FFF2-40B4-BE49-F238E27FC236}">
                  <a16:creationId xmlns:a16="http://schemas.microsoft.com/office/drawing/2014/main" id="{28899BA7-A025-4DC1-4CE0-8879432B6C11}"/>
                </a:ext>
              </a:extLst>
            </p:cNvPr>
            <p:cNvSpPr/>
            <p:nvPr/>
          </p:nvSpPr>
          <p:spPr>
            <a:xfrm>
              <a:off x="3312195" y="5344135"/>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sp>
          <p:nvSpPr>
            <p:cNvPr id="12" name="角丸四角形 11">
              <a:extLst>
                <a:ext uri="{FF2B5EF4-FFF2-40B4-BE49-F238E27FC236}">
                  <a16:creationId xmlns:a16="http://schemas.microsoft.com/office/drawing/2014/main" id="{4DFAE03B-D584-AA31-F9BD-F8016AAC2A07}"/>
                </a:ext>
              </a:extLst>
            </p:cNvPr>
            <p:cNvSpPr/>
            <p:nvPr/>
          </p:nvSpPr>
          <p:spPr>
            <a:xfrm>
              <a:off x="8334296" y="4238345"/>
              <a:ext cx="380375" cy="380375"/>
            </a:xfrm>
            <a:prstGeom prst="roundRect">
              <a:avLst/>
            </a:prstGeom>
            <a:solidFill>
              <a:schemeClr val="accent3"/>
            </a:solid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600" dirty="0"/>
                <a:t>2</a:t>
              </a:r>
              <a:endParaRPr kumimoji="1" lang="ja-JP" altLang="en-US" sz="1600"/>
            </a:p>
          </p:txBody>
        </p:sp>
        <p:sp>
          <p:nvSpPr>
            <p:cNvPr id="13" name="角丸四角形 12">
              <a:extLst>
                <a:ext uri="{FF2B5EF4-FFF2-40B4-BE49-F238E27FC236}">
                  <a16:creationId xmlns:a16="http://schemas.microsoft.com/office/drawing/2014/main" id="{A9BD5C52-49C2-E409-BC54-B852EA514465}"/>
                </a:ext>
              </a:extLst>
            </p:cNvPr>
            <p:cNvSpPr/>
            <p:nvPr/>
          </p:nvSpPr>
          <p:spPr>
            <a:xfrm>
              <a:off x="9439196" y="4240794"/>
              <a:ext cx="380375" cy="380375"/>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1</a:t>
              </a:r>
              <a:endParaRPr kumimoji="1" lang="ja-JP" altLang="en-US" sz="1600"/>
            </a:p>
          </p:txBody>
        </p:sp>
      </p:grpSp>
      <p:grpSp>
        <p:nvGrpSpPr>
          <p:cNvPr id="14" name="グループ化 13">
            <a:extLst>
              <a:ext uri="{FF2B5EF4-FFF2-40B4-BE49-F238E27FC236}">
                <a16:creationId xmlns:a16="http://schemas.microsoft.com/office/drawing/2014/main" id="{054C5DF5-E182-3895-111A-813AB40BBAF7}"/>
              </a:ext>
            </a:extLst>
          </p:cNvPr>
          <p:cNvGrpSpPr/>
          <p:nvPr/>
        </p:nvGrpSpPr>
        <p:grpSpPr>
          <a:xfrm>
            <a:off x="558800" y="3916842"/>
            <a:ext cx="720000" cy="685800"/>
            <a:chOff x="176550" y="1101777"/>
            <a:chExt cx="720000" cy="685800"/>
          </a:xfrm>
        </p:grpSpPr>
        <p:sp>
          <p:nvSpPr>
            <p:cNvPr id="15" name="円/楕円 14">
              <a:extLst>
                <a:ext uri="{FF2B5EF4-FFF2-40B4-BE49-F238E27FC236}">
                  <a16:creationId xmlns:a16="http://schemas.microsoft.com/office/drawing/2014/main" id="{818C1E62-D2EA-B167-1638-30B4CDE897BA}"/>
                </a:ext>
              </a:extLst>
            </p:cNvPr>
            <p:cNvSpPr/>
            <p:nvPr/>
          </p:nvSpPr>
          <p:spPr>
            <a:xfrm>
              <a:off x="193562" y="1101777"/>
              <a:ext cx="685800" cy="685800"/>
            </a:xfrm>
            <a:prstGeom prst="ellipse">
              <a:avLst/>
            </a:prstGeom>
            <a:solidFill>
              <a:schemeClr val="accent2"/>
            </a:solidFill>
            <a:ln w="28575">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a:solidFill>
                    <a:schemeClr val="bg1"/>
                  </a:solidFill>
                </a:rPr>
                <a:t>0</a:t>
              </a:r>
              <a:br>
                <a:rPr lang="en-US" altLang="ja-JP">
                  <a:solidFill>
                    <a:schemeClr val="bg1"/>
                  </a:solidFill>
                </a:rPr>
              </a:br>
              <a:r>
                <a:rPr lang="en-US" altLang="ja-JP">
                  <a:solidFill>
                    <a:schemeClr val="bg1"/>
                  </a:solidFill>
                </a:rPr>
                <a:t>0</a:t>
              </a:r>
              <a:endParaRPr kumimoji="1" lang="ja-JP" altLang="en-US">
                <a:solidFill>
                  <a:schemeClr val="bg1"/>
                </a:solidFill>
              </a:endParaRPr>
            </a:p>
          </p:txBody>
        </p:sp>
        <p:cxnSp>
          <p:nvCxnSpPr>
            <p:cNvPr id="16" name="直線コネクタ 15">
              <a:extLst>
                <a:ext uri="{FF2B5EF4-FFF2-40B4-BE49-F238E27FC236}">
                  <a16:creationId xmlns:a16="http://schemas.microsoft.com/office/drawing/2014/main" id="{763D4516-D2DF-CA5C-4362-DEC3CE7E3A2D}"/>
                </a:ext>
              </a:extLst>
            </p:cNvPr>
            <p:cNvCxnSpPr>
              <a:cxnSpLocks/>
            </p:cNvCxnSpPr>
            <p:nvPr/>
          </p:nvCxnSpPr>
          <p:spPr>
            <a:xfrm>
              <a:off x="176550" y="1444677"/>
              <a:ext cx="720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0" name="直線矢印コネクタ 19">
            <a:extLst>
              <a:ext uri="{FF2B5EF4-FFF2-40B4-BE49-F238E27FC236}">
                <a16:creationId xmlns:a16="http://schemas.microsoft.com/office/drawing/2014/main" id="{9D2F06AA-8C33-AD3E-8385-B16487090F01}"/>
              </a:ext>
            </a:extLst>
          </p:cNvPr>
          <p:cNvCxnSpPr>
            <a:cxnSpLocks/>
            <a:stCxn id="15" idx="6"/>
            <a:endCxn id="22" idx="1"/>
          </p:cNvCxnSpPr>
          <p:nvPr/>
        </p:nvCxnSpPr>
        <p:spPr>
          <a:xfrm>
            <a:off x="1261612" y="4259742"/>
            <a:ext cx="405457" cy="1"/>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sp>
        <p:nvSpPr>
          <p:cNvPr id="21" name="テキスト ボックス 20">
            <a:extLst>
              <a:ext uri="{FF2B5EF4-FFF2-40B4-BE49-F238E27FC236}">
                <a16:creationId xmlns:a16="http://schemas.microsoft.com/office/drawing/2014/main" id="{A2868882-BCF1-A623-2A33-C5C99D4D1469}"/>
              </a:ext>
            </a:extLst>
          </p:cNvPr>
          <p:cNvSpPr txBox="1"/>
          <p:nvPr/>
        </p:nvSpPr>
        <p:spPr>
          <a:xfrm>
            <a:off x="1192000" y="3736522"/>
            <a:ext cx="543739" cy="523220"/>
          </a:xfrm>
          <a:prstGeom prst="rect">
            <a:avLst/>
          </a:prstGeom>
          <a:noFill/>
        </p:spPr>
        <p:txBody>
          <a:bodyPr wrap="none" rtlCol="0">
            <a:spAutoFit/>
          </a:bodyPr>
          <a:lstStyle/>
          <a:p>
            <a:r>
              <a:rPr kumimoji="1" lang="ja-JP" altLang="en-US" sz="1400"/>
              <a:t>金属</a:t>
            </a:r>
            <a:endParaRPr kumimoji="1" lang="en-US" altLang="ja-JP" sz="1400"/>
          </a:p>
          <a:p>
            <a:r>
              <a:rPr kumimoji="1" lang="ja-JP" altLang="en-US" sz="1400"/>
              <a:t>準備</a:t>
            </a:r>
          </a:p>
        </p:txBody>
      </p:sp>
      <p:sp>
        <p:nvSpPr>
          <p:cNvPr id="22" name="角丸四角形 21">
            <a:extLst>
              <a:ext uri="{FF2B5EF4-FFF2-40B4-BE49-F238E27FC236}">
                <a16:creationId xmlns:a16="http://schemas.microsoft.com/office/drawing/2014/main" id="{8A651F43-5EB3-A67C-79CA-AF66EC84AF38}"/>
              </a:ext>
            </a:extLst>
          </p:cNvPr>
          <p:cNvSpPr/>
          <p:nvPr/>
        </p:nvSpPr>
        <p:spPr>
          <a:xfrm>
            <a:off x="1667069" y="4077319"/>
            <a:ext cx="1608145" cy="364847"/>
          </a:xfrm>
          <a:prstGeom prst="roundRect">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max(2, 2) = 2</a:t>
            </a:r>
            <a:endParaRPr kumimoji="1" lang="ja-JP" altLang="en-US"/>
          </a:p>
        </p:txBody>
      </p:sp>
      <p:cxnSp>
        <p:nvCxnSpPr>
          <p:cNvPr id="23" name="直線矢印コネクタ 22">
            <a:extLst>
              <a:ext uri="{FF2B5EF4-FFF2-40B4-BE49-F238E27FC236}">
                <a16:creationId xmlns:a16="http://schemas.microsoft.com/office/drawing/2014/main" id="{EB82C229-679F-15CA-CE36-030B53F16286}"/>
              </a:ext>
            </a:extLst>
          </p:cNvPr>
          <p:cNvCxnSpPr>
            <a:cxnSpLocks/>
            <a:stCxn id="8" idx="2"/>
            <a:endCxn id="22" idx="0"/>
          </p:cNvCxnSpPr>
          <p:nvPr/>
        </p:nvCxnSpPr>
        <p:spPr>
          <a:xfrm>
            <a:off x="1809260" y="2241527"/>
            <a:ext cx="661882" cy="183579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4BA8913-23B0-36AA-8680-00FBA5410384}"/>
              </a:ext>
            </a:extLst>
          </p:cNvPr>
          <p:cNvCxnSpPr>
            <a:cxnSpLocks/>
            <a:stCxn id="12" idx="2"/>
            <a:endCxn id="22" idx="0"/>
          </p:cNvCxnSpPr>
          <p:nvPr/>
        </p:nvCxnSpPr>
        <p:spPr>
          <a:xfrm flipH="1">
            <a:off x="2471142" y="2240343"/>
            <a:ext cx="2253685" cy="183697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BCE4036-4EF9-515D-4057-9FA3082826B0}"/>
              </a:ext>
            </a:extLst>
          </p:cNvPr>
          <p:cNvSpPr txBox="1"/>
          <p:nvPr/>
        </p:nvSpPr>
        <p:spPr>
          <a:xfrm>
            <a:off x="1667069" y="4439923"/>
            <a:ext cx="6104556" cy="369332"/>
          </a:xfrm>
          <a:prstGeom prst="rect">
            <a:avLst/>
          </a:prstGeom>
          <a:noFill/>
        </p:spPr>
        <p:txBody>
          <a:bodyPr wrap="none" rtlCol="0">
            <a:spAutoFit/>
          </a:bodyPr>
          <a:lstStyle/>
          <a:p>
            <a:r>
              <a:rPr lang="ja-JP" altLang="en-US"/>
              <a:t>各モデルにおける</a:t>
            </a:r>
            <a:r>
              <a:rPr kumimoji="1" lang="en-US" altLang="ja-JP" dirty="0"/>
              <a:t>Marking</a:t>
            </a:r>
            <a:r>
              <a:rPr kumimoji="1" lang="ja-JP" altLang="en-US"/>
              <a:t>アクションまでの距離の最大値</a:t>
            </a:r>
          </a:p>
        </p:txBody>
      </p:sp>
    </p:spTree>
    <p:extLst>
      <p:ext uri="{BB962C8B-B14F-4D97-AF65-F5344CB8AC3E}">
        <p14:creationId xmlns:p14="http://schemas.microsoft.com/office/powerpoint/2010/main" val="3777699661"/>
      </p:ext>
    </p:extLst>
  </p:cSld>
  <p:clrMapOvr>
    <a:masterClrMapping/>
  </p:clrMapOvr>
</p:sld>
</file>

<file path=ppt/theme/theme1.xml><?xml version="1.0" encoding="utf-8"?>
<a:theme xmlns:a="http://schemas.openxmlformats.org/drawingml/2006/main" name="研究発表スライドマスタ">
  <a:themeElements>
    <a:clrScheme name="ユーザー定義 8">
      <a:dk1>
        <a:srgbClr val="4D4D4D"/>
      </a:dk1>
      <a:lt1>
        <a:srgbClr val="F8F8F8"/>
      </a:lt1>
      <a:dk2>
        <a:srgbClr val="7F7F7F"/>
      </a:dk2>
      <a:lt2>
        <a:srgbClr val="B2B2B2"/>
      </a:lt2>
      <a:accent1>
        <a:srgbClr val="2E5B96"/>
      </a:accent1>
      <a:accent2>
        <a:srgbClr val="C03936"/>
      </a:accent2>
      <a:accent3>
        <a:srgbClr val="ED7D31"/>
      </a:accent3>
      <a:accent4>
        <a:srgbClr val="3E9288"/>
      </a:accent4>
      <a:accent5>
        <a:srgbClr val="4747C1"/>
      </a:accent5>
      <a:accent6>
        <a:srgbClr val="70AD47"/>
      </a:accent6>
      <a:hlink>
        <a:srgbClr val="0563C1"/>
      </a:hlink>
      <a:folHlink>
        <a:srgbClr val="954F72"/>
      </a:folHlink>
    </a:clrScheme>
    <a:fontScheme name="ユーザー定義 2">
      <a:majorFont>
        <a:latin typeface="Segoe UI"/>
        <a:ea typeface="游ゴシック Medium"/>
        <a:cs typeface=""/>
      </a:majorFont>
      <a:minorFont>
        <a:latin typeface="Segoe UI"/>
        <a:ea typeface="游ゴシック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3" id="{353BF2B3-2631-7D48-A01A-F59197E9495E}" vid="{9FCC4F53-D6C7-1A44-890E-7A00785DEC1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7783413B678BA4F83764129A5DB4607" ma:contentTypeVersion="0" ma:contentTypeDescription="新しいドキュメントを作成します。" ma:contentTypeScope="" ma:versionID="36bbfa3e05015206d9e02241ed477da6">
  <xsd:schema xmlns:xsd="http://www.w3.org/2001/XMLSchema" xmlns:xs="http://www.w3.org/2001/XMLSchema" xmlns:p="http://schemas.microsoft.com/office/2006/metadata/properties" targetNamespace="http://schemas.microsoft.com/office/2006/metadata/properties" ma:root="true" ma:fieldsID="bfa5fc393d419cfd9816b88a984ff78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74453E-F96D-478A-A3EE-1788D5BE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B33ED81-A378-482E-B710-0D21A32023B2}">
  <ds:schemaRef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purl.org/dc/dcmitype/"/>
    <ds:schemaRef ds:uri="http://purl.org/dc/elements/1.1/"/>
    <ds:schemaRef ds:uri="http://purl.org/dc/terms/"/>
  </ds:schemaRefs>
</ds:datastoreItem>
</file>

<file path=customXml/itemProps3.xml><?xml version="1.0" encoding="utf-8"?>
<ds:datastoreItem xmlns:ds="http://schemas.openxmlformats.org/officeDocument/2006/customXml" ds:itemID="{0EFD21F3-24CC-4605-A5CE-D678D2531A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研究発表スライドマスタ</Template>
  <TotalTime>7703</TotalTime>
  <Words>11079</Words>
  <Application>Microsoft Macintosh PowerPoint</Application>
  <PresentationFormat>ワイド画面</PresentationFormat>
  <Paragraphs>2584</Paragraphs>
  <Slides>63</Slides>
  <Notes>55</Notes>
  <HiddenSlides>8</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63</vt:i4>
      </vt:variant>
    </vt:vector>
  </HeadingPairs>
  <TitlesOfParts>
    <vt:vector size="71" baseType="lpstr">
      <vt:lpstr>Yu Gothic</vt:lpstr>
      <vt:lpstr>Yu Gothic</vt:lpstr>
      <vt:lpstr>游ゴシック Medium</vt:lpstr>
      <vt:lpstr>Arial</vt:lpstr>
      <vt:lpstr>Cambria Math</vt:lpstr>
      <vt:lpstr>Segoe UI</vt:lpstr>
      <vt:lpstr>Wingdings</vt:lpstr>
      <vt:lpstr>研究発表スライドマスタ</vt:lpstr>
      <vt:lpstr>Pre-Markingアクションを用いた Directed Controller Synthesisの 探索ヒューリスティック改善</vt:lpstr>
      <vt:lpstr>発表の流れ</vt:lpstr>
      <vt:lpstr>Discrete Event System (DES)1</vt:lpstr>
      <vt:lpstr>Discrete Event Systemのモデル</vt:lpstr>
      <vt:lpstr>Discrete Event Systemのアクション</vt:lpstr>
      <vt:lpstr>Directed Controller Synthesis (DCS)1</vt:lpstr>
      <vt:lpstr>DCSのヒューリスティック</vt:lpstr>
      <vt:lpstr>Ready Abstraction (RA)1</vt:lpstr>
      <vt:lpstr>Ready Abstraction (RA) による探索</vt:lpstr>
      <vt:lpstr>Ready Abstraction (RA) による探索</vt:lpstr>
      <vt:lpstr>Ready Abstraction (RA) による探索</vt:lpstr>
      <vt:lpstr>Ready Abstraction (RA) による探索</vt:lpstr>
      <vt:lpstr>Ready Abstraction (RA) による探索</vt:lpstr>
      <vt:lpstr>Ready Abstraction (RA) による探索</vt:lpstr>
      <vt:lpstr>Ready Abstraction (RA) による探索</vt:lpstr>
      <vt:lpstr>Ready Abstraction (RA) による探索</vt:lpstr>
      <vt:lpstr>Ready Abstraction (RA) による探索</vt:lpstr>
      <vt:lpstr>Ready Abstraction (RA) の探索特性と静的RA</vt:lpstr>
      <vt:lpstr>Ready Abstraction (RA) の問題点</vt:lpstr>
      <vt:lpstr>Landmark Ready Abstraction (LRA)</vt:lpstr>
      <vt:lpstr>Landmark Ready Abstraction (LRA) の全体像</vt:lpstr>
      <vt:lpstr>Landmark Ready Abstraction (LRA) の全体像</vt:lpstr>
      <vt:lpstr>Pre-Markingアクション (PMA)</vt:lpstr>
      <vt:lpstr>Pre-Markingアクション (PMA) の特定</vt:lpstr>
      <vt:lpstr>Primary Pre-Markingアクション (PPMA) の特定</vt:lpstr>
      <vt:lpstr>Primary Pre-Markingアクション (PPMA) の特定</vt:lpstr>
      <vt:lpstr>Primary Pre-Markingアクション (PPMA) の特定</vt:lpstr>
      <vt:lpstr>Secondary Pre-Markingアクションの特定</vt:lpstr>
      <vt:lpstr>Landmark Ready Abstraction (LRA) の全体像</vt:lpstr>
      <vt:lpstr>Pre-Markingアクション (PMA) を用いた距離推定</vt:lpstr>
      <vt:lpstr>Landmark Ready Abstraction (LRA) による探索</vt:lpstr>
      <vt:lpstr>Landmark Ready Abstraction (LRA) による探索</vt:lpstr>
      <vt:lpstr>Landmark Ready Abstraction (LRA) による探索</vt:lpstr>
      <vt:lpstr>Landmark Ready Abstraction (LRA) による探索</vt:lpstr>
      <vt:lpstr>Landmark Ready Abstraction (LRA) による探索</vt:lpstr>
      <vt:lpstr>Landmark Ready Abstraction (LRA) による探索</vt:lpstr>
      <vt:lpstr>Landmark Ready Abstraction (LRA) による削減</vt:lpstr>
      <vt:lpstr>リサーチクエスチョン</vt:lpstr>
      <vt:lpstr>実験設定</vt:lpstr>
      <vt:lpstr>実験結果の分類</vt:lpstr>
      <vt:lpstr>実験結果１：高PMA密度群</vt:lpstr>
      <vt:lpstr>実験結果１：高PMA密度群</vt:lpstr>
      <vt:lpstr>実験結果１：高PMA密度群</vt:lpstr>
      <vt:lpstr>実験結果１：高PMA密度群</vt:lpstr>
      <vt:lpstr>実験結果２：履歴依存群</vt:lpstr>
      <vt:lpstr>実験結果２：履歴依存群</vt:lpstr>
      <vt:lpstr>実験結果２：履歴依存群</vt:lpstr>
      <vt:lpstr>リサーチクエスチョンへの回答</vt:lpstr>
      <vt:lpstr>Landmark Ready Abstractionが有効な場面</vt:lpstr>
      <vt:lpstr>まとめ</vt:lpstr>
      <vt:lpstr>Directed Controller Synthesisのアルゴリズム</vt:lpstr>
      <vt:lpstr>Ready Abstractionによる距離推定のアルゴリズム</vt:lpstr>
      <vt:lpstr>実験結果１：高PMA密度群</vt:lpstr>
      <vt:lpstr>実験結果２：履歴依存群</vt:lpstr>
      <vt:lpstr>その他の実験結果</vt:lpstr>
      <vt:lpstr>環境モデルと要求モデル</vt:lpstr>
      <vt:lpstr>参考文献</vt:lpstr>
      <vt:lpstr>SVGの環境モデルと要求モデル</vt:lpstr>
      <vt:lpstr>RAの環境モデルと要求モデル</vt:lpstr>
      <vt:lpstr>PPMA</vt:lpstr>
      <vt:lpstr>SPMA to 成形</vt:lpstr>
      <vt:lpstr>SPMA to 金属準備</vt:lpstr>
      <vt:lpstr>SPMA to 溶解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sheat.ohata@gmail.com</dc:creator>
  <cp:lastModifiedBy>sheat.ohata@gmail.com</cp:lastModifiedBy>
  <cp:revision>47</cp:revision>
  <cp:lastPrinted>2026-02-01T19:35:53Z</cp:lastPrinted>
  <dcterms:created xsi:type="dcterms:W3CDTF">2026-01-24T08:27:13Z</dcterms:created>
  <dcterms:modified xsi:type="dcterms:W3CDTF">2026-02-02T03:05:58Z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0x010100E7783413B678BA4F83764129A5DB4607</vt:lpwstr>
  </property>
</Properties>
</file>